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4" r:id="rId3"/>
    <p:sldMasterId id="2147483668" r:id="rId4"/>
    <p:sldMasterId id="2147483671" r:id="rId5"/>
  </p:sldMasterIdLst>
  <p:notesMasterIdLst>
    <p:notesMasterId r:id="rId23"/>
  </p:notesMasterIdLst>
  <p:sldIdLst>
    <p:sldId id="312" r:id="rId6"/>
    <p:sldId id="337" r:id="rId7"/>
    <p:sldId id="369" r:id="rId8"/>
    <p:sldId id="370" r:id="rId9"/>
    <p:sldId id="371" r:id="rId10"/>
    <p:sldId id="372" r:id="rId11"/>
    <p:sldId id="340" r:id="rId12"/>
    <p:sldId id="382" r:id="rId13"/>
    <p:sldId id="384" r:id="rId14"/>
    <p:sldId id="389" r:id="rId15"/>
    <p:sldId id="390" r:id="rId16"/>
    <p:sldId id="403" r:id="rId17"/>
    <p:sldId id="404" r:id="rId18"/>
    <p:sldId id="424" r:id="rId19"/>
    <p:sldId id="425" r:id="rId20"/>
    <p:sldId id="426" r:id="rId21"/>
    <p:sldId id="43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мин Виктор Е." initials="ДВЕ" lastIdx="1" clrIdx="0">
    <p:extLst>
      <p:ext uri="{19B8F6BF-5375-455C-9EA6-DF929625EA0E}">
        <p15:presenceInfo xmlns:p15="http://schemas.microsoft.com/office/powerpoint/2012/main" userId="S-1-5-21-1331325810-181576531-3888568832-51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52A2"/>
    <a:srgbClr val="CAE6FE"/>
    <a:srgbClr val="D9D9D9"/>
    <a:srgbClr val="9C9C9C"/>
    <a:srgbClr val="E9EAE9"/>
    <a:srgbClr val="959795"/>
    <a:srgbClr val="E3000E"/>
    <a:srgbClr val="606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6224" autoAdjust="0"/>
  </p:normalViewPr>
  <p:slideViewPr>
    <p:cSldViewPr snapToGrid="0">
      <p:cViewPr varScale="1">
        <p:scale>
          <a:sx n="111" d="100"/>
          <a:sy n="111" d="100"/>
        </p:scale>
        <p:origin x="4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6D14-DF83-474E-8332-66AC2BCCA22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99949-B10D-4AD8-93AD-13ED40F98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2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9949-B10D-4AD8-93AD-13ED40F981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5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7480" y="455619"/>
            <a:ext cx="9867564" cy="65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361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95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8028489" y="5500933"/>
            <a:ext cx="1412554" cy="647376"/>
            <a:chOff x="8368084" y="6381413"/>
            <a:chExt cx="1412554" cy="647376"/>
          </a:xfrm>
        </p:grpSpPr>
        <p:grpSp>
          <p:nvGrpSpPr>
            <p:cNvPr id="4" name="object 2"/>
            <p:cNvGrpSpPr/>
            <p:nvPr/>
          </p:nvGrpSpPr>
          <p:grpSpPr>
            <a:xfrm>
              <a:off x="8401342" y="6575399"/>
              <a:ext cx="1379296" cy="453390"/>
              <a:chOff x="8336699" y="6586529"/>
              <a:chExt cx="1379296" cy="453390"/>
            </a:xfrm>
          </p:grpSpPr>
          <p:sp>
            <p:nvSpPr>
              <p:cNvPr id="6" name="object 5"/>
              <p:cNvSpPr/>
              <p:nvPr/>
            </p:nvSpPr>
            <p:spPr>
              <a:xfrm>
                <a:off x="9387065" y="6586529"/>
                <a:ext cx="32893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28929" h="453390">
                    <a:moveTo>
                      <a:pt x="131305" y="387565"/>
                    </a:moveTo>
                    <a:lnTo>
                      <a:pt x="112750" y="387565"/>
                    </a:lnTo>
                    <a:lnTo>
                      <a:pt x="105232" y="395185"/>
                    </a:lnTo>
                    <a:lnTo>
                      <a:pt x="105232" y="414235"/>
                    </a:lnTo>
                    <a:lnTo>
                      <a:pt x="112750" y="420585"/>
                    </a:lnTo>
                    <a:lnTo>
                      <a:pt x="131305" y="420585"/>
                    </a:lnTo>
                    <a:lnTo>
                      <a:pt x="138849" y="414235"/>
                    </a:lnTo>
                    <a:lnTo>
                      <a:pt x="138849" y="395185"/>
                    </a:lnTo>
                    <a:lnTo>
                      <a:pt x="131305" y="387565"/>
                    </a:lnTo>
                    <a:close/>
                  </a:path>
                  <a:path w="328929" h="453390">
                    <a:moveTo>
                      <a:pt x="157327" y="349465"/>
                    </a:moveTo>
                    <a:lnTo>
                      <a:pt x="149773" y="350735"/>
                    </a:lnTo>
                    <a:lnTo>
                      <a:pt x="143605" y="355815"/>
                    </a:lnTo>
                    <a:lnTo>
                      <a:pt x="139446" y="362165"/>
                    </a:lnTo>
                    <a:lnTo>
                      <a:pt x="137921" y="368515"/>
                    </a:lnTo>
                    <a:lnTo>
                      <a:pt x="139446" y="376135"/>
                    </a:lnTo>
                    <a:lnTo>
                      <a:pt x="143605" y="382485"/>
                    </a:lnTo>
                    <a:lnTo>
                      <a:pt x="149773" y="387565"/>
                    </a:lnTo>
                    <a:lnTo>
                      <a:pt x="157327" y="388835"/>
                    </a:lnTo>
                    <a:lnTo>
                      <a:pt x="164889" y="387565"/>
                    </a:lnTo>
                    <a:lnTo>
                      <a:pt x="171061" y="382485"/>
                    </a:lnTo>
                    <a:lnTo>
                      <a:pt x="175220" y="376135"/>
                    </a:lnTo>
                    <a:lnTo>
                      <a:pt x="176745" y="368515"/>
                    </a:lnTo>
                    <a:lnTo>
                      <a:pt x="175220" y="362165"/>
                    </a:lnTo>
                    <a:lnTo>
                      <a:pt x="171061" y="355815"/>
                    </a:lnTo>
                    <a:lnTo>
                      <a:pt x="164889" y="350735"/>
                    </a:lnTo>
                    <a:lnTo>
                      <a:pt x="157327" y="349465"/>
                    </a:lnTo>
                    <a:close/>
                  </a:path>
                  <a:path w="328929" h="453390">
                    <a:moveTo>
                      <a:pt x="94576" y="352005"/>
                    </a:moveTo>
                    <a:lnTo>
                      <a:pt x="76809" y="352005"/>
                    </a:lnTo>
                    <a:lnTo>
                      <a:pt x="69634" y="359625"/>
                    </a:lnTo>
                    <a:lnTo>
                      <a:pt x="69634" y="377405"/>
                    </a:lnTo>
                    <a:lnTo>
                      <a:pt x="76809" y="383755"/>
                    </a:lnTo>
                    <a:lnTo>
                      <a:pt x="94576" y="383755"/>
                    </a:lnTo>
                    <a:lnTo>
                      <a:pt x="101765" y="377405"/>
                    </a:lnTo>
                    <a:lnTo>
                      <a:pt x="101765" y="359625"/>
                    </a:lnTo>
                    <a:lnTo>
                      <a:pt x="94576" y="352005"/>
                    </a:lnTo>
                    <a:close/>
                  </a:path>
                  <a:path w="328929" h="453390">
                    <a:moveTo>
                      <a:pt x="192633" y="311365"/>
                    </a:moveTo>
                    <a:lnTo>
                      <a:pt x="184059" y="313905"/>
                    </a:lnTo>
                    <a:lnTo>
                      <a:pt x="177060" y="317715"/>
                    </a:lnTo>
                    <a:lnTo>
                      <a:pt x="172341" y="325335"/>
                    </a:lnTo>
                    <a:lnTo>
                      <a:pt x="170611" y="334225"/>
                    </a:lnTo>
                    <a:lnTo>
                      <a:pt x="172341" y="341845"/>
                    </a:lnTo>
                    <a:lnTo>
                      <a:pt x="177060" y="349465"/>
                    </a:lnTo>
                    <a:lnTo>
                      <a:pt x="184059" y="354545"/>
                    </a:lnTo>
                    <a:lnTo>
                      <a:pt x="192633" y="355815"/>
                    </a:lnTo>
                    <a:lnTo>
                      <a:pt x="201199" y="354545"/>
                    </a:lnTo>
                    <a:lnTo>
                      <a:pt x="208195" y="349465"/>
                    </a:lnTo>
                    <a:lnTo>
                      <a:pt x="212912" y="341845"/>
                    </a:lnTo>
                    <a:lnTo>
                      <a:pt x="214642" y="334225"/>
                    </a:lnTo>
                    <a:lnTo>
                      <a:pt x="212912" y="325335"/>
                    </a:lnTo>
                    <a:lnTo>
                      <a:pt x="208195" y="317715"/>
                    </a:lnTo>
                    <a:lnTo>
                      <a:pt x="201199" y="313905"/>
                    </a:lnTo>
                    <a:lnTo>
                      <a:pt x="192633" y="311365"/>
                    </a:lnTo>
                    <a:close/>
                  </a:path>
                  <a:path w="328929" h="453390">
                    <a:moveTo>
                      <a:pt x="131267" y="315175"/>
                    </a:moveTo>
                    <a:lnTo>
                      <a:pt x="111480" y="315175"/>
                    </a:lnTo>
                    <a:lnTo>
                      <a:pt x="103454" y="322795"/>
                    </a:lnTo>
                    <a:lnTo>
                      <a:pt x="103454" y="343115"/>
                    </a:lnTo>
                    <a:lnTo>
                      <a:pt x="111480" y="350735"/>
                    </a:lnTo>
                    <a:lnTo>
                      <a:pt x="131267" y="350735"/>
                    </a:lnTo>
                    <a:lnTo>
                      <a:pt x="139318" y="343115"/>
                    </a:lnTo>
                    <a:lnTo>
                      <a:pt x="139318" y="322795"/>
                    </a:lnTo>
                    <a:lnTo>
                      <a:pt x="131267" y="315175"/>
                    </a:lnTo>
                    <a:close/>
                  </a:path>
                  <a:path w="328929" h="453390">
                    <a:moveTo>
                      <a:pt x="232168" y="273265"/>
                    </a:moveTo>
                    <a:lnTo>
                      <a:pt x="227926" y="273265"/>
                    </a:lnTo>
                    <a:lnTo>
                      <a:pt x="218338" y="275805"/>
                    </a:lnTo>
                    <a:lnTo>
                      <a:pt x="210507" y="280885"/>
                    </a:lnTo>
                    <a:lnTo>
                      <a:pt x="205225" y="288505"/>
                    </a:lnTo>
                    <a:lnTo>
                      <a:pt x="203288" y="298665"/>
                    </a:lnTo>
                    <a:lnTo>
                      <a:pt x="205225" y="307555"/>
                    </a:lnTo>
                    <a:lnTo>
                      <a:pt x="210507" y="316445"/>
                    </a:lnTo>
                    <a:lnTo>
                      <a:pt x="218338" y="321525"/>
                    </a:lnTo>
                    <a:lnTo>
                      <a:pt x="227926" y="322795"/>
                    </a:lnTo>
                    <a:lnTo>
                      <a:pt x="237507" y="321525"/>
                    </a:lnTo>
                    <a:lnTo>
                      <a:pt x="245335" y="316445"/>
                    </a:lnTo>
                    <a:lnTo>
                      <a:pt x="250615" y="307555"/>
                    </a:lnTo>
                    <a:lnTo>
                      <a:pt x="252552" y="298665"/>
                    </a:lnTo>
                    <a:lnTo>
                      <a:pt x="252552" y="293585"/>
                    </a:lnTo>
                    <a:lnTo>
                      <a:pt x="251459" y="289775"/>
                    </a:lnTo>
                    <a:lnTo>
                      <a:pt x="249567" y="287235"/>
                    </a:lnTo>
                    <a:lnTo>
                      <a:pt x="275549" y="287235"/>
                    </a:lnTo>
                    <a:lnTo>
                      <a:pt x="282473" y="282155"/>
                    </a:lnTo>
                    <a:lnTo>
                      <a:pt x="285808" y="277075"/>
                    </a:lnTo>
                    <a:lnTo>
                      <a:pt x="239661" y="277075"/>
                    </a:lnTo>
                    <a:lnTo>
                      <a:pt x="236169" y="274535"/>
                    </a:lnTo>
                    <a:lnTo>
                      <a:pt x="232168" y="273265"/>
                    </a:lnTo>
                    <a:close/>
                  </a:path>
                  <a:path w="328929" h="453390">
                    <a:moveTo>
                      <a:pt x="157060" y="278345"/>
                    </a:moveTo>
                    <a:lnTo>
                      <a:pt x="149356" y="279615"/>
                    </a:lnTo>
                    <a:lnTo>
                      <a:pt x="143067" y="283425"/>
                    </a:lnTo>
                    <a:lnTo>
                      <a:pt x="138828" y="289775"/>
                    </a:lnTo>
                    <a:lnTo>
                      <a:pt x="137274" y="297395"/>
                    </a:lnTo>
                    <a:lnTo>
                      <a:pt x="138828" y="305015"/>
                    </a:lnTo>
                    <a:lnTo>
                      <a:pt x="143067" y="311365"/>
                    </a:lnTo>
                    <a:lnTo>
                      <a:pt x="149356" y="316445"/>
                    </a:lnTo>
                    <a:lnTo>
                      <a:pt x="157060" y="317715"/>
                    </a:lnTo>
                    <a:lnTo>
                      <a:pt x="164765" y="316445"/>
                    </a:lnTo>
                    <a:lnTo>
                      <a:pt x="171054" y="311365"/>
                    </a:lnTo>
                    <a:lnTo>
                      <a:pt x="175293" y="305015"/>
                    </a:lnTo>
                    <a:lnTo>
                      <a:pt x="176847" y="297395"/>
                    </a:lnTo>
                    <a:lnTo>
                      <a:pt x="175293" y="289775"/>
                    </a:lnTo>
                    <a:lnTo>
                      <a:pt x="171054" y="283425"/>
                    </a:lnTo>
                    <a:lnTo>
                      <a:pt x="164765" y="279615"/>
                    </a:lnTo>
                    <a:lnTo>
                      <a:pt x="157060" y="278345"/>
                    </a:lnTo>
                    <a:close/>
                  </a:path>
                  <a:path w="328929" h="453390">
                    <a:moveTo>
                      <a:pt x="95821" y="280885"/>
                    </a:moveTo>
                    <a:lnTo>
                      <a:pt x="76898" y="280885"/>
                    </a:lnTo>
                    <a:lnTo>
                      <a:pt x="69214" y="288505"/>
                    </a:lnTo>
                    <a:lnTo>
                      <a:pt x="69214" y="307555"/>
                    </a:lnTo>
                    <a:lnTo>
                      <a:pt x="76898" y="315175"/>
                    </a:lnTo>
                    <a:lnTo>
                      <a:pt x="95821" y="315175"/>
                    </a:lnTo>
                    <a:lnTo>
                      <a:pt x="103504" y="307555"/>
                    </a:lnTo>
                    <a:lnTo>
                      <a:pt x="103504" y="288505"/>
                    </a:lnTo>
                    <a:lnTo>
                      <a:pt x="95821" y="280885"/>
                    </a:lnTo>
                    <a:close/>
                  </a:path>
                  <a:path w="328929" h="453390">
                    <a:moveTo>
                      <a:pt x="275549" y="287235"/>
                    </a:moveTo>
                    <a:lnTo>
                      <a:pt x="249567" y="287235"/>
                    </a:lnTo>
                    <a:lnTo>
                      <a:pt x="253568" y="288505"/>
                    </a:lnTo>
                    <a:lnTo>
                      <a:pt x="258241" y="289775"/>
                    </a:lnTo>
                    <a:lnTo>
                      <a:pt x="263220" y="289775"/>
                    </a:lnTo>
                    <a:lnTo>
                      <a:pt x="273818" y="288505"/>
                    </a:lnTo>
                    <a:lnTo>
                      <a:pt x="275549" y="287235"/>
                    </a:lnTo>
                    <a:close/>
                  </a:path>
                  <a:path w="328929" h="453390">
                    <a:moveTo>
                      <a:pt x="192747" y="241515"/>
                    </a:moveTo>
                    <a:lnTo>
                      <a:pt x="184317" y="242785"/>
                    </a:lnTo>
                    <a:lnTo>
                      <a:pt x="177434" y="247865"/>
                    </a:lnTo>
                    <a:lnTo>
                      <a:pt x="172795" y="254215"/>
                    </a:lnTo>
                    <a:lnTo>
                      <a:pt x="171094" y="263105"/>
                    </a:lnTo>
                    <a:lnTo>
                      <a:pt x="172795" y="270725"/>
                    </a:lnTo>
                    <a:lnTo>
                      <a:pt x="177434" y="278345"/>
                    </a:lnTo>
                    <a:lnTo>
                      <a:pt x="184317" y="283425"/>
                    </a:lnTo>
                    <a:lnTo>
                      <a:pt x="192747" y="284695"/>
                    </a:lnTo>
                    <a:lnTo>
                      <a:pt x="201178" y="283425"/>
                    </a:lnTo>
                    <a:lnTo>
                      <a:pt x="208060" y="278345"/>
                    </a:lnTo>
                    <a:lnTo>
                      <a:pt x="212700" y="270725"/>
                    </a:lnTo>
                    <a:lnTo>
                      <a:pt x="214401" y="263105"/>
                    </a:lnTo>
                    <a:lnTo>
                      <a:pt x="212700" y="254215"/>
                    </a:lnTo>
                    <a:lnTo>
                      <a:pt x="208060" y="247865"/>
                    </a:lnTo>
                    <a:lnTo>
                      <a:pt x="201178" y="242785"/>
                    </a:lnTo>
                    <a:lnTo>
                      <a:pt x="192747" y="241515"/>
                    </a:lnTo>
                    <a:close/>
                  </a:path>
                  <a:path w="328929" h="453390">
                    <a:moveTo>
                      <a:pt x="122440" y="244055"/>
                    </a:moveTo>
                    <a:lnTo>
                      <a:pt x="115197" y="245325"/>
                    </a:lnTo>
                    <a:lnTo>
                      <a:pt x="109278" y="249135"/>
                    </a:lnTo>
                    <a:lnTo>
                      <a:pt x="105286" y="255485"/>
                    </a:lnTo>
                    <a:lnTo>
                      <a:pt x="103822" y="263105"/>
                    </a:lnTo>
                    <a:lnTo>
                      <a:pt x="105286" y="269455"/>
                    </a:lnTo>
                    <a:lnTo>
                      <a:pt x="109278" y="275805"/>
                    </a:lnTo>
                    <a:lnTo>
                      <a:pt x="115197" y="279615"/>
                    </a:lnTo>
                    <a:lnTo>
                      <a:pt x="122440" y="280885"/>
                    </a:lnTo>
                    <a:lnTo>
                      <a:pt x="129684" y="279615"/>
                    </a:lnTo>
                    <a:lnTo>
                      <a:pt x="135602" y="275805"/>
                    </a:lnTo>
                    <a:lnTo>
                      <a:pt x="139594" y="269455"/>
                    </a:lnTo>
                    <a:lnTo>
                      <a:pt x="141058" y="263105"/>
                    </a:lnTo>
                    <a:lnTo>
                      <a:pt x="139594" y="255485"/>
                    </a:lnTo>
                    <a:lnTo>
                      <a:pt x="135602" y="249135"/>
                    </a:lnTo>
                    <a:lnTo>
                      <a:pt x="129684" y="245325"/>
                    </a:lnTo>
                    <a:lnTo>
                      <a:pt x="122440" y="244055"/>
                    </a:lnTo>
                    <a:close/>
                  </a:path>
                  <a:path w="328929" h="453390">
                    <a:moveTo>
                      <a:pt x="320404" y="247865"/>
                    </a:moveTo>
                    <a:lnTo>
                      <a:pt x="240614" y="247865"/>
                    </a:lnTo>
                    <a:lnTo>
                      <a:pt x="237680" y="251675"/>
                    </a:lnTo>
                    <a:lnTo>
                      <a:pt x="235991" y="258025"/>
                    </a:lnTo>
                    <a:lnTo>
                      <a:pt x="235991" y="268185"/>
                    </a:lnTo>
                    <a:lnTo>
                      <a:pt x="237324" y="273265"/>
                    </a:lnTo>
                    <a:lnTo>
                      <a:pt x="239661" y="277075"/>
                    </a:lnTo>
                    <a:lnTo>
                      <a:pt x="285808" y="277075"/>
                    </a:lnTo>
                    <a:lnTo>
                      <a:pt x="289585" y="256755"/>
                    </a:lnTo>
                    <a:lnTo>
                      <a:pt x="304309" y="256755"/>
                    </a:lnTo>
                    <a:lnTo>
                      <a:pt x="310118" y="255485"/>
                    </a:lnTo>
                    <a:lnTo>
                      <a:pt x="319605" y="249135"/>
                    </a:lnTo>
                    <a:lnTo>
                      <a:pt x="320404" y="247865"/>
                    </a:lnTo>
                    <a:close/>
                  </a:path>
                  <a:path w="328929" h="453390">
                    <a:moveTo>
                      <a:pt x="304309" y="256755"/>
                    </a:moveTo>
                    <a:lnTo>
                      <a:pt x="292404" y="256755"/>
                    </a:lnTo>
                    <a:lnTo>
                      <a:pt x="295389" y="258025"/>
                    </a:lnTo>
                    <a:lnTo>
                      <a:pt x="298500" y="258025"/>
                    </a:lnTo>
                    <a:lnTo>
                      <a:pt x="304309" y="256755"/>
                    </a:lnTo>
                    <a:close/>
                  </a:path>
                  <a:path w="328929" h="453390">
                    <a:moveTo>
                      <a:pt x="233591" y="204685"/>
                    </a:moveTo>
                    <a:lnTo>
                      <a:pt x="228434" y="204685"/>
                    </a:lnTo>
                    <a:lnTo>
                      <a:pt x="219271" y="205955"/>
                    </a:lnTo>
                    <a:lnTo>
                      <a:pt x="211791" y="211035"/>
                    </a:lnTo>
                    <a:lnTo>
                      <a:pt x="206750" y="218655"/>
                    </a:lnTo>
                    <a:lnTo>
                      <a:pt x="204901" y="227545"/>
                    </a:lnTo>
                    <a:lnTo>
                      <a:pt x="206750" y="236435"/>
                    </a:lnTo>
                    <a:lnTo>
                      <a:pt x="211791" y="244055"/>
                    </a:lnTo>
                    <a:lnTo>
                      <a:pt x="219271" y="249135"/>
                    </a:lnTo>
                    <a:lnTo>
                      <a:pt x="228434" y="251675"/>
                    </a:lnTo>
                    <a:lnTo>
                      <a:pt x="232879" y="251675"/>
                    </a:lnTo>
                    <a:lnTo>
                      <a:pt x="237070" y="250405"/>
                    </a:lnTo>
                    <a:lnTo>
                      <a:pt x="240614" y="247865"/>
                    </a:lnTo>
                    <a:lnTo>
                      <a:pt x="320404" y="247865"/>
                    </a:lnTo>
                    <a:lnTo>
                      <a:pt x="325201" y="240245"/>
                    </a:lnTo>
                    <a:lnTo>
                      <a:pt x="248361" y="240245"/>
                    </a:lnTo>
                    <a:lnTo>
                      <a:pt x="250634" y="236435"/>
                    </a:lnTo>
                    <a:lnTo>
                      <a:pt x="251942" y="232625"/>
                    </a:lnTo>
                    <a:lnTo>
                      <a:pt x="251942" y="222465"/>
                    </a:lnTo>
                    <a:lnTo>
                      <a:pt x="250037" y="217385"/>
                    </a:lnTo>
                    <a:lnTo>
                      <a:pt x="246824" y="213575"/>
                    </a:lnTo>
                    <a:lnTo>
                      <a:pt x="324173" y="213575"/>
                    </a:lnTo>
                    <a:lnTo>
                      <a:pt x="320518" y="208495"/>
                    </a:lnTo>
                    <a:lnTo>
                      <a:pt x="242239" y="208495"/>
                    </a:lnTo>
                    <a:lnTo>
                      <a:pt x="238353" y="205955"/>
                    </a:lnTo>
                    <a:lnTo>
                      <a:pt x="233591" y="204685"/>
                    </a:lnTo>
                    <a:close/>
                  </a:path>
                  <a:path w="328929" h="453390">
                    <a:moveTo>
                      <a:pt x="158521" y="207225"/>
                    </a:moveTo>
                    <a:lnTo>
                      <a:pt x="150706" y="209765"/>
                    </a:lnTo>
                    <a:lnTo>
                      <a:pt x="144324" y="213575"/>
                    </a:lnTo>
                    <a:lnTo>
                      <a:pt x="140020" y="219925"/>
                    </a:lnTo>
                    <a:lnTo>
                      <a:pt x="138442" y="227545"/>
                    </a:lnTo>
                    <a:lnTo>
                      <a:pt x="140020" y="235165"/>
                    </a:lnTo>
                    <a:lnTo>
                      <a:pt x="144324" y="241515"/>
                    </a:lnTo>
                    <a:lnTo>
                      <a:pt x="150706" y="246595"/>
                    </a:lnTo>
                    <a:lnTo>
                      <a:pt x="158521" y="247865"/>
                    </a:lnTo>
                    <a:lnTo>
                      <a:pt x="166336" y="246595"/>
                    </a:lnTo>
                    <a:lnTo>
                      <a:pt x="172718" y="241515"/>
                    </a:lnTo>
                    <a:lnTo>
                      <a:pt x="177021" y="235165"/>
                    </a:lnTo>
                    <a:lnTo>
                      <a:pt x="178600" y="227545"/>
                    </a:lnTo>
                    <a:lnTo>
                      <a:pt x="177021" y="219925"/>
                    </a:lnTo>
                    <a:lnTo>
                      <a:pt x="172718" y="213575"/>
                    </a:lnTo>
                    <a:lnTo>
                      <a:pt x="166336" y="209765"/>
                    </a:lnTo>
                    <a:lnTo>
                      <a:pt x="158521" y="207225"/>
                    </a:lnTo>
                    <a:close/>
                  </a:path>
                  <a:path w="328929" h="453390">
                    <a:moveTo>
                      <a:pt x="326261" y="217385"/>
                    </a:moveTo>
                    <a:lnTo>
                      <a:pt x="270446" y="217385"/>
                    </a:lnTo>
                    <a:lnTo>
                      <a:pt x="269303" y="221195"/>
                    </a:lnTo>
                    <a:lnTo>
                      <a:pt x="268681" y="223735"/>
                    </a:lnTo>
                    <a:lnTo>
                      <a:pt x="268681" y="231355"/>
                    </a:lnTo>
                    <a:lnTo>
                      <a:pt x="269163" y="233895"/>
                    </a:lnTo>
                    <a:lnTo>
                      <a:pt x="270040" y="236435"/>
                    </a:lnTo>
                    <a:lnTo>
                      <a:pt x="257733" y="236435"/>
                    </a:lnTo>
                    <a:lnTo>
                      <a:pt x="252641" y="237705"/>
                    </a:lnTo>
                    <a:lnTo>
                      <a:pt x="248361" y="240245"/>
                    </a:lnTo>
                    <a:lnTo>
                      <a:pt x="325201" y="240245"/>
                    </a:lnTo>
                    <a:lnTo>
                      <a:pt x="326000" y="238975"/>
                    </a:lnTo>
                    <a:lnTo>
                      <a:pt x="328345" y="227545"/>
                    </a:lnTo>
                    <a:lnTo>
                      <a:pt x="326261" y="217385"/>
                    </a:lnTo>
                    <a:close/>
                  </a:path>
                  <a:path w="328929" h="453390">
                    <a:moveTo>
                      <a:pt x="324173" y="213575"/>
                    </a:moveTo>
                    <a:lnTo>
                      <a:pt x="246824" y="213575"/>
                    </a:lnTo>
                    <a:lnTo>
                      <a:pt x="251383" y="216115"/>
                    </a:lnTo>
                    <a:lnTo>
                      <a:pt x="257060" y="218655"/>
                    </a:lnTo>
                    <a:lnTo>
                      <a:pt x="268147" y="218655"/>
                    </a:lnTo>
                    <a:lnTo>
                      <a:pt x="270446" y="217385"/>
                    </a:lnTo>
                    <a:lnTo>
                      <a:pt x="326261" y="217385"/>
                    </a:lnTo>
                    <a:lnTo>
                      <a:pt x="326000" y="216115"/>
                    </a:lnTo>
                    <a:lnTo>
                      <a:pt x="324173" y="213575"/>
                    </a:lnTo>
                    <a:close/>
                  </a:path>
                  <a:path w="328929" h="453390">
                    <a:moveTo>
                      <a:pt x="192747" y="170395"/>
                    </a:moveTo>
                    <a:lnTo>
                      <a:pt x="184317" y="171665"/>
                    </a:lnTo>
                    <a:lnTo>
                      <a:pt x="177434" y="176745"/>
                    </a:lnTo>
                    <a:lnTo>
                      <a:pt x="172795" y="183095"/>
                    </a:lnTo>
                    <a:lnTo>
                      <a:pt x="171094" y="191985"/>
                    </a:lnTo>
                    <a:lnTo>
                      <a:pt x="172795" y="199605"/>
                    </a:lnTo>
                    <a:lnTo>
                      <a:pt x="177434" y="207225"/>
                    </a:lnTo>
                    <a:lnTo>
                      <a:pt x="184317" y="211035"/>
                    </a:lnTo>
                    <a:lnTo>
                      <a:pt x="192747" y="213575"/>
                    </a:lnTo>
                    <a:lnTo>
                      <a:pt x="201178" y="211035"/>
                    </a:lnTo>
                    <a:lnTo>
                      <a:pt x="208060" y="207225"/>
                    </a:lnTo>
                    <a:lnTo>
                      <a:pt x="212700" y="199605"/>
                    </a:lnTo>
                    <a:lnTo>
                      <a:pt x="214401" y="191985"/>
                    </a:lnTo>
                    <a:lnTo>
                      <a:pt x="212700" y="183095"/>
                    </a:lnTo>
                    <a:lnTo>
                      <a:pt x="208060" y="176745"/>
                    </a:lnTo>
                    <a:lnTo>
                      <a:pt x="201178" y="171665"/>
                    </a:lnTo>
                    <a:lnTo>
                      <a:pt x="192747" y="170395"/>
                    </a:lnTo>
                    <a:close/>
                  </a:path>
                  <a:path w="328929" h="453390">
                    <a:moveTo>
                      <a:pt x="122440" y="172935"/>
                    </a:moveTo>
                    <a:lnTo>
                      <a:pt x="115197" y="174205"/>
                    </a:lnTo>
                    <a:lnTo>
                      <a:pt x="109278" y="179285"/>
                    </a:lnTo>
                    <a:lnTo>
                      <a:pt x="105286" y="184365"/>
                    </a:lnTo>
                    <a:lnTo>
                      <a:pt x="103822" y="191985"/>
                    </a:lnTo>
                    <a:lnTo>
                      <a:pt x="105286" y="199605"/>
                    </a:lnTo>
                    <a:lnTo>
                      <a:pt x="109278" y="204685"/>
                    </a:lnTo>
                    <a:lnTo>
                      <a:pt x="115197" y="208495"/>
                    </a:lnTo>
                    <a:lnTo>
                      <a:pt x="122440" y="211035"/>
                    </a:lnTo>
                    <a:lnTo>
                      <a:pt x="129684" y="208495"/>
                    </a:lnTo>
                    <a:lnTo>
                      <a:pt x="135602" y="204685"/>
                    </a:lnTo>
                    <a:lnTo>
                      <a:pt x="139594" y="199605"/>
                    </a:lnTo>
                    <a:lnTo>
                      <a:pt x="141058" y="191985"/>
                    </a:lnTo>
                    <a:lnTo>
                      <a:pt x="139594" y="184365"/>
                    </a:lnTo>
                    <a:lnTo>
                      <a:pt x="135602" y="179285"/>
                    </a:lnTo>
                    <a:lnTo>
                      <a:pt x="129684" y="174205"/>
                    </a:lnTo>
                    <a:lnTo>
                      <a:pt x="122440" y="172935"/>
                    </a:lnTo>
                    <a:close/>
                  </a:path>
                  <a:path w="328929" h="453390">
                    <a:moveTo>
                      <a:pt x="286641" y="178015"/>
                    </a:moveTo>
                    <a:lnTo>
                      <a:pt x="239661" y="178015"/>
                    </a:lnTo>
                    <a:lnTo>
                      <a:pt x="237324" y="181825"/>
                    </a:lnTo>
                    <a:lnTo>
                      <a:pt x="235991" y="186905"/>
                    </a:lnTo>
                    <a:lnTo>
                      <a:pt x="235991" y="198335"/>
                    </a:lnTo>
                    <a:lnTo>
                      <a:pt x="238328" y="204685"/>
                    </a:lnTo>
                    <a:lnTo>
                      <a:pt x="242239" y="208495"/>
                    </a:lnTo>
                    <a:lnTo>
                      <a:pt x="320518" y="208495"/>
                    </a:lnTo>
                    <a:lnTo>
                      <a:pt x="319605" y="207225"/>
                    </a:lnTo>
                    <a:lnTo>
                      <a:pt x="310118" y="200875"/>
                    </a:lnTo>
                    <a:lnTo>
                      <a:pt x="304309" y="199605"/>
                    </a:lnTo>
                    <a:lnTo>
                      <a:pt x="289242" y="199605"/>
                    </a:lnTo>
                    <a:lnTo>
                      <a:pt x="290017" y="197065"/>
                    </a:lnTo>
                    <a:lnTo>
                      <a:pt x="290448" y="194525"/>
                    </a:lnTo>
                    <a:lnTo>
                      <a:pt x="290448" y="191985"/>
                    </a:lnTo>
                    <a:lnTo>
                      <a:pt x="288309" y="180555"/>
                    </a:lnTo>
                    <a:lnTo>
                      <a:pt x="286641" y="178015"/>
                    </a:lnTo>
                    <a:close/>
                  </a:path>
                  <a:path w="328929" h="453390">
                    <a:moveTo>
                      <a:pt x="298500" y="198335"/>
                    </a:moveTo>
                    <a:lnTo>
                      <a:pt x="292150" y="198335"/>
                    </a:lnTo>
                    <a:lnTo>
                      <a:pt x="289242" y="199605"/>
                    </a:lnTo>
                    <a:lnTo>
                      <a:pt x="304309" y="199605"/>
                    </a:lnTo>
                    <a:lnTo>
                      <a:pt x="298500" y="198335"/>
                    </a:lnTo>
                    <a:close/>
                  </a:path>
                  <a:path w="328929" h="453390">
                    <a:moveTo>
                      <a:pt x="227926" y="131025"/>
                    </a:moveTo>
                    <a:lnTo>
                      <a:pt x="218338" y="133565"/>
                    </a:lnTo>
                    <a:lnTo>
                      <a:pt x="210507" y="138645"/>
                    </a:lnTo>
                    <a:lnTo>
                      <a:pt x="205225" y="146265"/>
                    </a:lnTo>
                    <a:lnTo>
                      <a:pt x="203288" y="156425"/>
                    </a:lnTo>
                    <a:lnTo>
                      <a:pt x="205225" y="165315"/>
                    </a:lnTo>
                    <a:lnTo>
                      <a:pt x="210507" y="172935"/>
                    </a:lnTo>
                    <a:lnTo>
                      <a:pt x="218338" y="179285"/>
                    </a:lnTo>
                    <a:lnTo>
                      <a:pt x="227926" y="180555"/>
                    </a:lnTo>
                    <a:lnTo>
                      <a:pt x="232168" y="180555"/>
                    </a:lnTo>
                    <a:lnTo>
                      <a:pt x="236169" y="179285"/>
                    </a:lnTo>
                    <a:lnTo>
                      <a:pt x="239661" y="178015"/>
                    </a:lnTo>
                    <a:lnTo>
                      <a:pt x="286641" y="178015"/>
                    </a:lnTo>
                    <a:lnTo>
                      <a:pt x="282473" y="171665"/>
                    </a:lnTo>
                    <a:lnTo>
                      <a:pt x="275982" y="167855"/>
                    </a:lnTo>
                    <a:lnTo>
                      <a:pt x="249567" y="167855"/>
                    </a:lnTo>
                    <a:lnTo>
                      <a:pt x="251459" y="164045"/>
                    </a:lnTo>
                    <a:lnTo>
                      <a:pt x="252552" y="160235"/>
                    </a:lnTo>
                    <a:lnTo>
                      <a:pt x="252552" y="156425"/>
                    </a:lnTo>
                    <a:lnTo>
                      <a:pt x="250615" y="146265"/>
                    </a:lnTo>
                    <a:lnTo>
                      <a:pt x="245335" y="138645"/>
                    </a:lnTo>
                    <a:lnTo>
                      <a:pt x="237507" y="133565"/>
                    </a:lnTo>
                    <a:lnTo>
                      <a:pt x="227926" y="131025"/>
                    </a:lnTo>
                    <a:close/>
                  </a:path>
                  <a:path w="328929" h="453390">
                    <a:moveTo>
                      <a:pt x="157060" y="137375"/>
                    </a:moveTo>
                    <a:lnTo>
                      <a:pt x="149356" y="138645"/>
                    </a:lnTo>
                    <a:lnTo>
                      <a:pt x="143067" y="142455"/>
                    </a:lnTo>
                    <a:lnTo>
                      <a:pt x="138828" y="148805"/>
                    </a:lnTo>
                    <a:lnTo>
                      <a:pt x="137274" y="156425"/>
                    </a:lnTo>
                    <a:lnTo>
                      <a:pt x="138828" y="164045"/>
                    </a:lnTo>
                    <a:lnTo>
                      <a:pt x="143067" y="170395"/>
                    </a:lnTo>
                    <a:lnTo>
                      <a:pt x="149356" y="175475"/>
                    </a:lnTo>
                    <a:lnTo>
                      <a:pt x="157060" y="176745"/>
                    </a:lnTo>
                    <a:lnTo>
                      <a:pt x="164765" y="175475"/>
                    </a:lnTo>
                    <a:lnTo>
                      <a:pt x="171054" y="170395"/>
                    </a:lnTo>
                    <a:lnTo>
                      <a:pt x="175293" y="164045"/>
                    </a:lnTo>
                    <a:lnTo>
                      <a:pt x="176847" y="156425"/>
                    </a:lnTo>
                    <a:lnTo>
                      <a:pt x="175293" y="148805"/>
                    </a:lnTo>
                    <a:lnTo>
                      <a:pt x="171054" y="142455"/>
                    </a:lnTo>
                    <a:lnTo>
                      <a:pt x="164765" y="138645"/>
                    </a:lnTo>
                    <a:lnTo>
                      <a:pt x="157060" y="137375"/>
                    </a:lnTo>
                    <a:close/>
                  </a:path>
                  <a:path w="328929" h="453390">
                    <a:moveTo>
                      <a:pt x="95821" y="139915"/>
                    </a:moveTo>
                    <a:lnTo>
                      <a:pt x="76898" y="139915"/>
                    </a:lnTo>
                    <a:lnTo>
                      <a:pt x="69214" y="147535"/>
                    </a:lnTo>
                    <a:lnTo>
                      <a:pt x="69214" y="166585"/>
                    </a:lnTo>
                    <a:lnTo>
                      <a:pt x="76898" y="174205"/>
                    </a:lnTo>
                    <a:lnTo>
                      <a:pt x="95821" y="174205"/>
                    </a:lnTo>
                    <a:lnTo>
                      <a:pt x="103504" y="166585"/>
                    </a:lnTo>
                    <a:lnTo>
                      <a:pt x="103504" y="147535"/>
                    </a:lnTo>
                    <a:lnTo>
                      <a:pt x="95821" y="139915"/>
                    </a:lnTo>
                    <a:close/>
                  </a:path>
                  <a:path w="328929" h="453390">
                    <a:moveTo>
                      <a:pt x="263220" y="164045"/>
                    </a:moveTo>
                    <a:lnTo>
                      <a:pt x="258241" y="164045"/>
                    </a:lnTo>
                    <a:lnTo>
                      <a:pt x="253568" y="165315"/>
                    </a:lnTo>
                    <a:lnTo>
                      <a:pt x="249567" y="167855"/>
                    </a:lnTo>
                    <a:lnTo>
                      <a:pt x="275982" y="167855"/>
                    </a:lnTo>
                    <a:lnTo>
                      <a:pt x="273818" y="166585"/>
                    </a:lnTo>
                    <a:lnTo>
                      <a:pt x="263220" y="164045"/>
                    </a:lnTo>
                    <a:close/>
                  </a:path>
                  <a:path w="328929" h="453390">
                    <a:moveTo>
                      <a:pt x="192633" y="99275"/>
                    </a:moveTo>
                    <a:lnTo>
                      <a:pt x="184059" y="100545"/>
                    </a:lnTo>
                    <a:lnTo>
                      <a:pt x="177060" y="105625"/>
                    </a:lnTo>
                    <a:lnTo>
                      <a:pt x="172341" y="111975"/>
                    </a:lnTo>
                    <a:lnTo>
                      <a:pt x="170611" y="120865"/>
                    </a:lnTo>
                    <a:lnTo>
                      <a:pt x="172341" y="129755"/>
                    </a:lnTo>
                    <a:lnTo>
                      <a:pt x="177060" y="136105"/>
                    </a:lnTo>
                    <a:lnTo>
                      <a:pt x="184059" y="141185"/>
                    </a:lnTo>
                    <a:lnTo>
                      <a:pt x="192633" y="142455"/>
                    </a:lnTo>
                    <a:lnTo>
                      <a:pt x="201199" y="141185"/>
                    </a:lnTo>
                    <a:lnTo>
                      <a:pt x="208195" y="136105"/>
                    </a:lnTo>
                    <a:lnTo>
                      <a:pt x="212912" y="129755"/>
                    </a:lnTo>
                    <a:lnTo>
                      <a:pt x="214642" y="120865"/>
                    </a:lnTo>
                    <a:lnTo>
                      <a:pt x="212912" y="111975"/>
                    </a:lnTo>
                    <a:lnTo>
                      <a:pt x="208195" y="105625"/>
                    </a:lnTo>
                    <a:lnTo>
                      <a:pt x="201199" y="100545"/>
                    </a:lnTo>
                    <a:lnTo>
                      <a:pt x="192633" y="99275"/>
                    </a:lnTo>
                    <a:close/>
                  </a:path>
                  <a:path w="328929" h="453390">
                    <a:moveTo>
                      <a:pt x="131267" y="103085"/>
                    </a:moveTo>
                    <a:lnTo>
                      <a:pt x="111480" y="103085"/>
                    </a:lnTo>
                    <a:lnTo>
                      <a:pt x="103454" y="111975"/>
                    </a:lnTo>
                    <a:lnTo>
                      <a:pt x="103454" y="131025"/>
                    </a:lnTo>
                    <a:lnTo>
                      <a:pt x="111480" y="139915"/>
                    </a:lnTo>
                    <a:lnTo>
                      <a:pt x="131267" y="139915"/>
                    </a:lnTo>
                    <a:lnTo>
                      <a:pt x="139318" y="131025"/>
                    </a:lnTo>
                    <a:lnTo>
                      <a:pt x="139318" y="111975"/>
                    </a:lnTo>
                    <a:lnTo>
                      <a:pt x="131267" y="103085"/>
                    </a:lnTo>
                    <a:close/>
                  </a:path>
                  <a:path w="328929" h="453390">
                    <a:moveTo>
                      <a:pt x="157327" y="66255"/>
                    </a:moveTo>
                    <a:lnTo>
                      <a:pt x="149773" y="67525"/>
                    </a:lnTo>
                    <a:lnTo>
                      <a:pt x="143605" y="71335"/>
                    </a:lnTo>
                    <a:lnTo>
                      <a:pt x="139446" y="77685"/>
                    </a:lnTo>
                    <a:lnTo>
                      <a:pt x="137921" y="85305"/>
                    </a:lnTo>
                    <a:lnTo>
                      <a:pt x="139446" y="92925"/>
                    </a:lnTo>
                    <a:lnTo>
                      <a:pt x="143605" y="99275"/>
                    </a:lnTo>
                    <a:lnTo>
                      <a:pt x="149773" y="103085"/>
                    </a:lnTo>
                    <a:lnTo>
                      <a:pt x="157327" y="104355"/>
                    </a:lnTo>
                    <a:lnTo>
                      <a:pt x="164889" y="103085"/>
                    </a:lnTo>
                    <a:lnTo>
                      <a:pt x="171061" y="99275"/>
                    </a:lnTo>
                    <a:lnTo>
                      <a:pt x="175220" y="92925"/>
                    </a:lnTo>
                    <a:lnTo>
                      <a:pt x="176745" y="85305"/>
                    </a:lnTo>
                    <a:lnTo>
                      <a:pt x="175220" y="77685"/>
                    </a:lnTo>
                    <a:lnTo>
                      <a:pt x="171061" y="71335"/>
                    </a:lnTo>
                    <a:lnTo>
                      <a:pt x="164889" y="67525"/>
                    </a:lnTo>
                    <a:lnTo>
                      <a:pt x="157327" y="66255"/>
                    </a:lnTo>
                    <a:close/>
                  </a:path>
                  <a:path w="328929" h="453390">
                    <a:moveTo>
                      <a:pt x="94576" y="70065"/>
                    </a:moveTo>
                    <a:lnTo>
                      <a:pt x="76809" y="70065"/>
                    </a:lnTo>
                    <a:lnTo>
                      <a:pt x="69634" y="77685"/>
                    </a:lnTo>
                    <a:lnTo>
                      <a:pt x="69634" y="95465"/>
                    </a:lnTo>
                    <a:lnTo>
                      <a:pt x="76809" y="103085"/>
                    </a:lnTo>
                    <a:lnTo>
                      <a:pt x="94576" y="103085"/>
                    </a:lnTo>
                    <a:lnTo>
                      <a:pt x="101765" y="95465"/>
                    </a:lnTo>
                    <a:lnTo>
                      <a:pt x="101765" y="77685"/>
                    </a:lnTo>
                    <a:lnTo>
                      <a:pt x="94576" y="70065"/>
                    </a:lnTo>
                    <a:close/>
                  </a:path>
                  <a:path w="328929" h="453390">
                    <a:moveTo>
                      <a:pt x="131305" y="33235"/>
                    </a:moveTo>
                    <a:lnTo>
                      <a:pt x="112750" y="33235"/>
                    </a:lnTo>
                    <a:lnTo>
                      <a:pt x="105232" y="40855"/>
                    </a:lnTo>
                    <a:lnTo>
                      <a:pt x="105232" y="59905"/>
                    </a:lnTo>
                    <a:lnTo>
                      <a:pt x="112750" y="67525"/>
                    </a:lnTo>
                    <a:lnTo>
                      <a:pt x="131305" y="67525"/>
                    </a:lnTo>
                    <a:lnTo>
                      <a:pt x="138849" y="59905"/>
                    </a:lnTo>
                    <a:lnTo>
                      <a:pt x="138849" y="40855"/>
                    </a:lnTo>
                    <a:lnTo>
                      <a:pt x="131305" y="33235"/>
                    </a:lnTo>
                    <a:close/>
                  </a:path>
                  <a:path w="328929" h="453390">
                    <a:moveTo>
                      <a:pt x="94589" y="0"/>
                    </a:moveTo>
                    <a:lnTo>
                      <a:pt x="78892" y="0"/>
                    </a:lnTo>
                    <a:lnTo>
                      <a:pt x="72529" y="6362"/>
                    </a:lnTo>
                    <a:lnTo>
                      <a:pt x="72529" y="22072"/>
                    </a:lnTo>
                    <a:lnTo>
                      <a:pt x="78892" y="28422"/>
                    </a:lnTo>
                    <a:lnTo>
                      <a:pt x="94589" y="28422"/>
                    </a:lnTo>
                    <a:lnTo>
                      <a:pt x="100952" y="22072"/>
                    </a:lnTo>
                    <a:lnTo>
                      <a:pt x="100952" y="6362"/>
                    </a:lnTo>
                    <a:lnTo>
                      <a:pt x="94589" y="0"/>
                    </a:lnTo>
                    <a:close/>
                  </a:path>
                  <a:path w="328929" h="453390">
                    <a:moveTo>
                      <a:pt x="57861" y="36753"/>
                    </a:moveTo>
                    <a:lnTo>
                      <a:pt x="42176" y="36753"/>
                    </a:lnTo>
                    <a:lnTo>
                      <a:pt x="35813" y="43103"/>
                    </a:lnTo>
                    <a:lnTo>
                      <a:pt x="35813" y="58788"/>
                    </a:lnTo>
                    <a:lnTo>
                      <a:pt x="42176" y="65151"/>
                    </a:lnTo>
                    <a:lnTo>
                      <a:pt x="57861" y="65151"/>
                    </a:lnTo>
                    <a:lnTo>
                      <a:pt x="64223" y="58788"/>
                    </a:lnTo>
                    <a:lnTo>
                      <a:pt x="64223" y="43103"/>
                    </a:lnTo>
                    <a:lnTo>
                      <a:pt x="57861" y="36753"/>
                    </a:lnTo>
                    <a:close/>
                  </a:path>
                  <a:path w="328929" h="453390">
                    <a:moveTo>
                      <a:pt x="22047" y="72453"/>
                    </a:moveTo>
                    <a:lnTo>
                      <a:pt x="6362" y="72453"/>
                    </a:lnTo>
                    <a:lnTo>
                      <a:pt x="0" y="78803"/>
                    </a:lnTo>
                    <a:lnTo>
                      <a:pt x="0" y="94500"/>
                    </a:lnTo>
                    <a:lnTo>
                      <a:pt x="6362" y="100863"/>
                    </a:lnTo>
                    <a:lnTo>
                      <a:pt x="22047" y="100863"/>
                    </a:lnTo>
                    <a:lnTo>
                      <a:pt x="28409" y="94500"/>
                    </a:lnTo>
                    <a:lnTo>
                      <a:pt x="28409" y="78803"/>
                    </a:lnTo>
                    <a:lnTo>
                      <a:pt x="22047" y="72453"/>
                    </a:lnTo>
                    <a:close/>
                  </a:path>
                  <a:path w="328929" h="453390">
                    <a:moveTo>
                      <a:pt x="58940" y="105829"/>
                    </a:moveTo>
                    <a:lnTo>
                      <a:pt x="41630" y="105829"/>
                    </a:lnTo>
                    <a:lnTo>
                      <a:pt x="34607" y="112852"/>
                    </a:lnTo>
                    <a:lnTo>
                      <a:pt x="34607" y="130162"/>
                    </a:lnTo>
                    <a:lnTo>
                      <a:pt x="41630" y="137185"/>
                    </a:lnTo>
                    <a:lnTo>
                      <a:pt x="58940" y="137185"/>
                    </a:lnTo>
                    <a:lnTo>
                      <a:pt x="65951" y="130162"/>
                    </a:lnTo>
                    <a:lnTo>
                      <a:pt x="65951" y="112852"/>
                    </a:lnTo>
                    <a:lnTo>
                      <a:pt x="58940" y="105829"/>
                    </a:lnTo>
                    <a:close/>
                  </a:path>
                  <a:path w="328929" h="453390">
                    <a:moveTo>
                      <a:pt x="94589" y="424878"/>
                    </a:moveTo>
                    <a:lnTo>
                      <a:pt x="78892" y="424878"/>
                    </a:lnTo>
                    <a:lnTo>
                      <a:pt x="72529" y="431241"/>
                    </a:lnTo>
                    <a:lnTo>
                      <a:pt x="72529" y="446938"/>
                    </a:lnTo>
                    <a:lnTo>
                      <a:pt x="78892" y="453301"/>
                    </a:lnTo>
                    <a:lnTo>
                      <a:pt x="94589" y="453301"/>
                    </a:lnTo>
                    <a:lnTo>
                      <a:pt x="100952" y="446938"/>
                    </a:lnTo>
                    <a:lnTo>
                      <a:pt x="100952" y="431241"/>
                    </a:lnTo>
                    <a:lnTo>
                      <a:pt x="94589" y="424878"/>
                    </a:lnTo>
                    <a:close/>
                  </a:path>
                  <a:path w="328929" h="453390">
                    <a:moveTo>
                      <a:pt x="57861" y="388162"/>
                    </a:moveTo>
                    <a:lnTo>
                      <a:pt x="42176" y="388162"/>
                    </a:lnTo>
                    <a:lnTo>
                      <a:pt x="35813" y="394525"/>
                    </a:lnTo>
                    <a:lnTo>
                      <a:pt x="35813" y="410197"/>
                    </a:lnTo>
                    <a:lnTo>
                      <a:pt x="42176" y="416560"/>
                    </a:lnTo>
                    <a:lnTo>
                      <a:pt x="57861" y="416560"/>
                    </a:lnTo>
                    <a:lnTo>
                      <a:pt x="64223" y="410197"/>
                    </a:lnTo>
                    <a:lnTo>
                      <a:pt x="64223" y="394525"/>
                    </a:lnTo>
                    <a:lnTo>
                      <a:pt x="57861" y="388162"/>
                    </a:lnTo>
                    <a:close/>
                  </a:path>
                  <a:path w="328929" h="453390">
                    <a:moveTo>
                      <a:pt x="22047" y="352450"/>
                    </a:moveTo>
                    <a:lnTo>
                      <a:pt x="6362" y="352450"/>
                    </a:lnTo>
                    <a:lnTo>
                      <a:pt x="0" y="358813"/>
                    </a:lnTo>
                    <a:lnTo>
                      <a:pt x="0" y="374510"/>
                    </a:lnTo>
                    <a:lnTo>
                      <a:pt x="6362" y="380873"/>
                    </a:lnTo>
                    <a:lnTo>
                      <a:pt x="22047" y="380873"/>
                    </a:lnTo>
                    <a:lnTo>
                      <a:pt x="28409" y="374510"/>
                    </a:lnTo>
                    <a:lnTo>
                      <a:pt x="28409" y="358813"/>
                    </a:lnTo>
                    <a:lnTo>
                      <a:pt x="22047" y="352450"/>
                    </a:lnTo>
                    <a:close/>
                  </a:path>
                  <a:path w="328929" h="453390">
                    <a:moveTo>
                      <a:pt x="58940" y="316128"/>
                    </a:moveTo>
                    <a:lnTo>
                      <a:pt x="41630" y="316128"/>
                    </a:lnTo>
                    <a:lnTo>
                      <a:pt x="34607" y="323138"/>
                    </a:lnTo>
                    <a:lnTo>
                      <a:pt x="34607" y="340461"/>
                    </a:lnTo>
                    <a:lnTo>
                      <a:pt x="41630" y="347472"/>
                    </a:lnTo>
                    <a:lnTo>
                      <a:pt x="58940" y="347472"/>
                    </a:lnTo>
                    <a:lnTo>
                      <a:pt x="65951" y="340461"/>
                    </a:lnTo>
                    <a:lnTo>
                      <a:pt x="65951" y="323138"/>
                    </a:lnTo>
                    <a:lnTo>
                      <a:pt x="58940" y="31612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8336699" y="6643039"/>
                <a:ext cx="1011555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w="1011554" h="332104">
                    <a:moveTo>
                      <a:pt x="242912" y="106832"/>
                    </a:moveTo>
                    <a:lnTo>
                      <a:pt x="241477" y="88176"/>
                    </a:lnTo>
                    <a:lnTo>
                      <a:pt x="237680" y="71932"/>
                    </a:lnTo>
                    <a:lnTo>
                      <a:pt x="237197" y="69850"/>
                    </a:lnTo>
                    <a:lnTo>
                      <a:pt x="202806" y="20256"/>
                    </a:lnTo>
                    <a:lnTo>
                      <a:pt x="168757" y="5994"/>
                    </a:lnTo>
                    <a:lnTo>
                      <a:pt x="168757" y="106273"/>
                    </a:lnTo>
                    <a:lnTo>
                      <a:pt x="167081" y="118186"/>
                    </a:lnTo>
                    <a:lnTo>
                      <a:pt x="134708" y="141147"/>
                    </a:lnTo>
                    <a:lnTo>
                      <a:pt x="130492" y="141249"/>
                    </a:lnTo>
                    <a:lnTo>
                      <a:pt x="75895" y="141249"/>
                    </a:lnTo>
                    <a:lnTo>
                      <a:pt x="75895" y="71932"/>
                    </a:lnTo>
                    <a:lnTo>
                      <a:pt x="122923" y="71932"/>
                    </a:lnTo>
                    <a:lnTo>
                      <a:pt x="163893" y="87096"/>
                    </a:lnTo>
                    <a:lnTo>
                      <a:pt x="168757" y="106273"/>
                    </a:lnTo>
                    <a:lnTo>
                      <a:pt x="168757" y="5994"/>
                    </a:lnTo>
                    <a:lnTo>
                      <a:pt x="161150" y="4038"/>
                    </a:lnTo>
                    <a:lnTo>
                      <a:pt x="136994" y="2387"/>
                    </a:lnTo>
                    <a:lnTo>
                      <a:pt x="0" y="2387"/>
                    </a:lnTo>
                    <a:lnTo>
                      <a:pt x="0" y="328815"/>
                    </a:lnTo>
                    <a:lnTo>
                      <a:pt x="75946" y="328815"/>
                    </a:lnTo>
                    <a:lnTo>
                      <a:pt x="75946" y="211213"/>
                    </a:lnTo>
                    <a:lnTo>
                      <a:pt x="138264" y="211213"/>
                    </a:lnTo>
                    <a:lnTo>
                      <a:pt x="181330" y="204165"/>
                    </a:lnTo>
                    <a:lnTo>
                      <a:pt x="217500" y="176974"/>
                    </a:lnTo>
                    <a:lnTo>
                      <a:pt x="236880" y="141249"/>
                    </a:lnTo>
                    <a:lnTo>
                      <a:pt x="241160" y="125615"/>
                    </a:lnTo>
                    <a:lnTo>
                      <a:pt x="242912" y="106832"/>
                    </a:lnTo>
                    <a:close/>
                  </a:path>
                  <a:path w="1011554" h="332104">
                    <a:moveTo>
                      <a:pt x="499084" y="328803"/>
                    </a:moveTo>
                    <a:lnTo>
                      <a:pt x="483247" y="284187"/>
                    </a:lnTo>
                    <a:lnTo>
                      <a:pt x="467499" y="239534"/>
                    </a:lnTo>
                    <a:lnTo>
                      <a:pt x="453085" y="198488"/>
                    </a:lnTo>
                    <a:lnTo>
                      <a:pt x="418490" y="99618"/>
                    </a:lnTo>
                    <a:lnTo>
                      <a:pt x="389242" y="16090"/>
                    </a:lnTo>
                    <a:lnTo>
                      <a:pt x="386321" y="7823"/>
                    </a:lnTo>
                    <a:lnTo>
                      <a:pt x="384429" y="2387"/>
                    </a:lnTo>
                    <a:lnTo>
                      <a:pt x="376643" y="2387"/>
                    </a:lnTo>
                    <a:lnTo>
                      <a:pt x="376643" y="198488"/>
                    </a:lnTo>
                    <a:lnTo>
                      <a:pt x="319963" y="198488"/>
                    </a:lnTo>
                    <a:lnTo>
                      <a:pt x="348297" y="99618"/>
                    </a:lnTo>
                    <a:lnTo>
                      <a:pt x="376643" y="198488"/>
                    </a:lnTo>
                    <a:lnTo>
                      <a:pt x="376643" y="2387"/>
                    </a:lnTo>
                    <a:lnTo>
                      <a:pt x="312191" y="2387"/>
                    </a:lnTo>
                    <a:lnTo>
                      <a:pt x="310489" y="7213"/>
                    </a:lnTo>
                    <a:lnTo>
                      <a:pt x="310451" y="7378"/>
                    </a:lnTo>
                    <a:lnTo>
                      <a:pt x="307365" y="16090"/>
                    </a:lnTo>
                    <a:lnTo>
                      <a:pt x="229082" y="239534"/>
                    </a:lnTo>
                    <a:lnTo>
                      <a:pt x="213334" y="284187"/>
                    </a:lnTo>
                    <a:lnTo>
                      <a:pt x="197510" y="328803"/>
                    </a:lnTo>
                    <a:lnTo>
                      <a:pt x="278472" y="328803"/>
                    </a:lnTo>
                    <a:lnTo>
                      <a:pt x="282917" y="314820"/>
                    </a:lnTo>
                    <a:lnTo>
                      <a:pt x="294068" y="279552"/>
                    </a:lnTo>
                    <a:lnTo>
                      <a:pt x="298564" y="264350"/>
                    </a:lnTo>
                    <a:lnTo>
                      <a:pt x="322592" y="264363"/>
                    </a:lnTo>
                    <a:lnTo>
                      <a:pt x="398018" y="264350"/>
                    </a:lnTo>
                    <a:lnTo>
                      <a:pt x="402539" y="279552"/>
                    </a:lnTo>
                    <a:lnTo>
                      <a:pt x="418122" y="328803"/>
                    </a:lnTo>
                    <a:lnTo>
                      <a:pt x="499084" y="328803"/>
                    </a:lnTo>
                    <a:close/>
                  </a:path>
                  <a:path w="1011554" h="332104">
                    <a:moveTo>
                      <a:pt x="719975" y="116484"/>
                    </a:moveTo>
                    <a:lnTo>
                      <a:pt x="715314" y="72224"/>
                    </a:lnTo>
                    <a:lnTo>
                      <a:pt x="697572" y="36474"/>
                    </a:lnTo>
                    <a:lnTo>
                      <a:pt x="664057" y="11303"/>
                    </a:lnTo>
                    <a:lnTo>
                      <a:pt x="613524" y="0"/>
                    </a:lnTo>
                    <a:lnTo>
                      <a:pt x="583755" y="1079"/>
                    </a:lnTo>
                    <a:lnTo>
                      <a:pt x="554443" y="6565"/>
                    </a:lnTo>
                    <a:lnTo>
                      <a:pt x="525792" y="16979"/>
                    </a:lnTo>
                    <a:lnTo>
                      <a:pt x="498043" y="32880"/>
                    </a:lnTo>
                    <a:lnTo>
                      <a:pt x="533666" y="93243"/>
                    </a:lnTo>
                    <a:lnTo>
                      <a:pt x="548589" y="82867"/>
                    </a:lnTo>
                    <a:lnTo>
                      <a:pt x="564553" y="75374"/>
                    </a:lnTo>
                    <a:lnTo>
                      <a:pt x="581609" y="71069"/>
                    </a:lnTo>
                    <a:lnTo>
                      <a:pt x="599859" y="70256"/>
                    </a:lnTo>
                    <a:lnTo>
                      <a:pt x="612317" y="72224"/>
                    </a:lnTo>
                    <a:lnTo>
                      <a:pt x="640435" y="98031"/>
                    </a:lnTo>
                    <a:lnTo>
                      <a:pt x="643636" y="119507"/>
                    </a:lnTo>
                    <a:lnTo>
                      <a:pt x="643636" y="126733"/>
                    </a:lnTo>
                    <a:lnTo>
                      <a:pt x="547395" y="126746"/>
                    </a:lnTo>
                    <a:lnTo>
                      <a:pt x="547395" y="193103"/>
                    </a:lnTo>
                    <a:lnTo>
                      <a:pt x="643636" y="193116"/>
                    </a:lnTo>
                    <a:lnTo>
                      <a:pt x="643636" y="212356"/>
                    </a:lnTo>
                    <a:lnTo>
                      <a:pt x="631177" y="248881"/>
                    </a:lnTo>
                    <a:lnTo>
                      <a:pt x="599859" y="261620"/>
                    </a:lnTo>
                    <a:lnTo>
                      <a:pt x="581609" y="260807"/>
                    </a:lnTo>
                    <a:lnTo>
                      <a:pt x="564553" y="256501"/>
                    </a:lnTo>
                    <a:lnTo>
                      <a:pt x="548589" y="249008"/>
                    </a:lnTo>
                    <a:lnTo>
                      <a:pt x="533666" y="238633"/>
                    </a:lnTo>
                    <a:lnTo>
                      <a:pt x="498043" y="299008"/>
                    </a:lnTo>
                    <a:lnTo>
                      <a:pt x="525792" y="314896"/>
                    </a:lnTo>
                    <a:lnTo>
                      <a:pt x="554443" y="325310"/>
                    </a:lnTo>
                    <a:lnTo>
                      <a:pt x="583755" y="330784"/>
                    </a:lnTo>
                    <a:lnTo>
                      <a:pt x="613524" y="331876"/>
                    </a:lnTo>
                    <a:lnTo>
                      <a:pt x="630453" y="330327"/>
                    </a:lnTo>
                    <a:lnTo>
                      <a:pt x="678789" y="312039"/>
                    </a:lnTo>
                    <a:lnTo>
                      <a:pt x="711225" y="272453"/>
                    </a:lnTo>
                    <a:lnTo>
                      <a:pt x="719505" y="229387"/>
                    </a:lnTo>
                    <a:lnTo>
                      <a:pt x="719975" y="215392"/>
                    </a:lnTo>
                    <a:lnTo>
                      <a:pt x="719975" y="116484"/>
                    </a:lnTo>
                    <a:close/>
                  </a:path>
                  <a:path w="1011554" h="332104">
                    <a:moveTo>
                      <a:pt x="1011301" y="328815"/>
                    </a:moveTo>
                    <a:lnTo>
                      <a:pt x="981456" y="228523"/>
                    </a:lnTo>
                    <a:lnTo>
                      <a:pt x="966812" y="189826"/>
                    </a:lnTo>
                    <a:lnTo>
                      <a:pt x="940295" y="158775"/>
                    </a:lnTo>
                    <a:lnTo>
                      <a:pt x="954265" y="144056"/>
                    </a:lnTo>
                    <a:lnTo>
                      <a:pt x="964069" y="129171"/>
                    </a:lnTo>
                    <a:lnTo>
                      <a:pt x="971384" y="112712"/>
                    </a:lnTo>
                    <a:lnTo>
                      <a:pt x="977874" y="93281"/>
                    </a:lnTo>
                    <a:lnTo>
                      <a:pt x="1006055" y="2374"/>
                    </a:lnTo>
                    <a:lnTo>
                      <a:pt x="927836" y="2374"/>
                    </a:lnTo>
                    <a:lnTo>
                      <a:pt x="901915" y="83781"/>
                    </a:lnTo>
                    <a:lnTo>
                      <a:pt x="897382" y="96901"/>
                    </a:lnTo>
                    <a:lnTo>
                      <a:pt x="871232" y="126644"/>
                    </a:lnTo>
                    <a:lnTo>
                      <a:pt x="827430" y="128371"/>
                    </a:lnTo>
                    <a:lnTo>
                      <a:pt x="827633" y="2374"/>
                    </a:lnTo>
                    <a:lnTo>
                      <a:pt x="751408" y="2374"/>
                    </a:lnTo>
                    <a:lnTo>
                      <a:pt x="751446" y="328815"/>
                    </a:lnTo>
                    <a:lnTo>
                      <a:pt x="827633" y="328815"/>
                    </a:lnTo>
                    <a:lnTo>
                      <a:pt x="827633" y="196735"/>
                    </a:lnTo>
                    <a:lnTo>
                      <a:pt x="852893" y="196723"/>
                    </a:lnTo>
                    <a:lnTo>
                      <a:pt x="894943" y="216293"/>
                    </a:lnTo>
                    <a:lnTo>
                      <a:pt x="929068" y="328815"/>
                    </a:lnTo>
                    <a:lnTo>
                      <a:pt x="1011301" y="328815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" name="object 7"/>
            <p:cNvSpPr txBox="1"/>
            <p:nvPr/>
          </p:nvSpPr>
          <p:spPr>
            <a:xfrm>
              <a:off x="8368084" y="6381413"/>
              <a:ext cx="757085" cy="2013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1200" spc="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тник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48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20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47480" y="455619"/>
            <a:ext cx="9899932" cy="65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242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Horizontal (with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2271418" y="1623128"/>
            <a:ext cx="1895475" cy="1800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1" hasCustomPrompt="1"/>
          </p:nvPr>
        </p:nvSpPr>
        <p:spPr>
          <a:xfrm>
            <a:off x="4395493" y="1623128"/>
            <a:ext cx="1895475" cy="1800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6519568" y="1623128"/>
            <a:ext cx="1895475" cy="1800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8634118" y="1623128"/>
            <a:ext cx="1895475" cy="1800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4" hasCustomPrompt="1"/>
          </p:nvPr>
        </p:nvSpPr>
        <p:spPr>
          <a:xfrm>
            <a:off x="2271418" y="3699578"/>
            <a:ext cx="1895475" cy="1800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4395493" y="3699578"/>
            <a:ext cx="1895475" cy="1800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6519568" y="3699578"/>
            <a:ext cx="1895475" cy="1800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8634118" y="3699578"/>
            <a:ext cx="1895475" cy="1800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938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13494" y="3931925"/>
            <a:ext cx="4313056" cy="65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813494" y="5558083"/>
            <a:ext cx="1412554" cy="647376"/>
            <a:chOff x="8368084" y="6381413"/>
            <a:chExt cx="1412554" cy="647376"/>
          </a:xfrm>
        </p:grpSpPr>
        <p:grpSp>
          <p:nvGrpSpPr>
            <p:cNvPr id="6" name="object 2"/>
            <p:cNvGrpSpPr/>
            <p:nvPr/>
          </p:nvGrpSpPr>
          <p:grpSpPr>
            <a:xfrm>
              <a:off x="8401342" y="6575399"/>
              <a:ext cx="1379296" cy="453390"/>
              <a:chOff x="8336699" y="6586529"/>
              <a:chExt cx="1379296" cy="453390"/>
            </a:xfrm>
          </p:grpSpPr>
          <p:sp>
            <p:nvSpPr>
              <p:cNvPr id="8" name="object 5"/>
              <p:cNvSpPr/>
              <p:nvPr/>
            </p:nvSpPr>
            <p:spPr>
              <a:xfrm>
                <a:off x="9387065" y="6586529"/>
                <a:ext cx="32893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28929" h="453390">
                    <a:moveTo>
                      <a:pt x="131305" y="387565"/>
                    </a:moveTo>
                    <a:lnTo>
                      <a:pt x="112750" y="387565"/>
                    </a:lnTo>
                    <a:lnTo>
                      <a:pt x="105232" y="395185"/>
                    </a:lnTo>
                    <a:lnTo>
                      <a:pt x="105232" y="414235"/>
                    </a:lnTo>
                    <a:lnTo>
                      <a:pt x="112750" y="420585"/>
                    </a:lnTo>
                    <a:lnTo>
                      <a:pt x="131305" y="420585"/>
                    </a:lnTo>
                    <a:lnTo>
                      <a:pt x="138849" y="414235"/>
                    </a:lnTo>
                    <a:lnTo>
                      <a:pt x="138849" y="395185"/>
                    </a:lnTo>
                    <a:lnTo>
                      <a:pt x="131305" y="387565"/>
                    </a:lnTo>
                    <a:close/>
                  </a:path>
                  <a:path w="328929" h="453390">
                    <a:moveTo>
                      <a:pt x="157327" y="349465"/>
                    </a:moveTo>
                    <a:lnTo>
                      <a:pt x="149773" y="350735"/>
                    </a:lnTo>
                    <a:lnTo>
                      <a:pt x="143605" y="355815"/>
                    </a:lnTo>
                    <a:lnTo>
                      <a:pt x="139446" y="362165"/>
                    </a:lnTo>
                    <a:lnTo>
                      <a:pt x="137921" y="368515"/>
                    </a:lnTo>
                    <a:lnTo>
                      <a:pt x="139446" y="376135"/>
                    </a:lnTo>
                    <a:lnTo>
                      <a:pt x="143605" y="382485"/>
                    </a:lnTo>
                    <a:lnTo>
                      <a:pt x="149773" y="387565"/>
                    </a:lnTo>
                    <a:lnTo>
                      <a:pt x="157327" y="388835"/>
                    </a:lnTo>
                    <a:lnTo>
                      <a:pt x="164889" y="387565"/>
                    </a:lnTo>
                    <a:lnTo>
                      <a:pt x="171061" y="382485"/>
                    </a:lnTo>
                    <a:lnTo>
                      <a:pt x="175220" y="376135"/>
                    </a:lnTo>
                    <a:lnTo>
                      <a:pt x="176745" y="368515"/>
                    </a:lnTo>
                    <a:lnTo>
                      <a:pt x="175220" y="362165"/>
                    </a:lnTo>
                    <a:lnTo>
                      <a:pt x="171061" y="355815"/>
                    </a:lnTo>
                    <a:lnTo>
                      <a:pt x="164889" y="350735"/>
                    </a:lnTo>
                    <a:lnTo>
                      <a:pt x="157327" y="349465"/>
                    </a:lnTo>
                    <a:close/>
                  </a:path>
                  <a:path w="328929" h="453390">
                    <a:moveTo>
                      <a:pt x="94576" y="352005"/>
                    </a:moveTo>
                    <a:lnTo>
                      <a:pt x="76809" y="352005"/>
                    </a:lnTo>
                    <a:lnTo>
                      <a:pt x="69634" y="359625"/>
                    </a:lnTo>
                    <a:lnTo>
                      <a:pt x="69634" y="377405"/>
                    </a:lnTo>
                    <a:lnTo>
                      <a:pt x="76809" y="383755"/>
                    </a:lnTo>
                    <a:lnTo>
                      <a:pt x="94576" y="383755"/>
                    </a:lnTo>
                    <a:lnTo>
                      <a:pt x="101765" y="377405"/>
                    </a:lnTo>
                    <a:lnTo>
                      <a:pt x="101765" y="359625"/>
                    </a:lnTo>
                    <a:lnTo>
                      <a:pt x="94576" y="352005"/>
                    </a:lnTo>
                    <a:close/>
                  </a:path>
                  <a:path w="328929" h="453390">
                    <a:moveTo>
                      <a:pt x="192633" y="311365"/>
                    </a:moveTo>
                    <a:lnTo>
                      <a:pt x="184059" y="313905"/>
                    </a:lnTo>
                    <a:lnTo>
                      <a:pt x="177060" y="317715"/>
                    </a:lnTo>
                    <a:lnTo>
                      <a:pt x="172341" y="325335"/>
                    </a:lnTo>
                    <a:lnTo>
                      <a:pt x="170611" y="334225"/>
                    </a:lnTo>
                    <a:lnTo>
                      <a:pt x="172341" y="341845"/>
                    </a:lnTo>
                    <a:lnTo>
                      <a:pt x="177060" y="349465"/>
                    </a:lnTo>
                    <a:lnTo>
                      <a:pt x="184059" y="354545"/>
                    </a:lnTo>
                    <a:lnTo>
                      <a:pt x="192633" y="355815"/>
                    </a:lnTo>
                    <a:lnTo>
                      <a:pt x="201199" y="354545"/>
                    </a:lnTo>
                    <a:lnTo>
                      <a:pt x="208195" y="349465"/>
                    </a:lnTo>
                    <a:lnTo>
                      <a:pt x="212912" y="341845"/>
                    </a:lnTo>
                    <a:lnTo>
                      <a:pt x="214642" y="334225"/>
                    </a:lnTo>
                    <a:lnTo>
                      <a:pt x="212912" y="325335"/>
                    </a:lnTo>
                    <a:lnTo>
                      <a:pt x="208195" y="317715"/>
                    </a:lnTo>
                    <a:lnTo>
                      <a:pt x="201199" y="313905"/>
                    </a:lnTo>
                    <a:lnTo>
                      <a:pt x="192633" y="311365"/>
                    </a:lnTo>
                    <a:close/>
                  </a:path>
                  <a:path w="328929" h="453390">
                    <a:moveTo>
                      <a:pt x="131267" y="315175"/>
                    </a:moveTo>
                    <a:lnTo>
                      <a:pt x="111480" y="315175"/>
                    </a:lnTo>
                    <a:lnTo>
                      <a:pt x="103454" y="322795"/>
                    </a:lnTo>
                    <a:lnTo>
                      <a:pt x="103454" y="343115"/>
                    </a:lnTo>
                    <a:lnTo>
                      <a:pt x="111480" y="350735"/>
                    </a:lnTo>
                    <a:lnTo>
                      <a:pt x="131267" y="350735"/>
                    </a:lnTo>
                    <a:lnTo>
                      <a:pt x="139318" y="343115"/>
                    </a:lnTo>
                    <a:lnTo>
                      <a:pt x="139318" y="322795"/>
                    </a:lnTo>
                    <a:lnTo>
                      <a:pt x="131267" y="315175"/>
                    </a:lnTo>
                    <a:close/>
                  </a:path>
                  <a:path w="328929" h="453390">
                    <a:moveTo>
                      <a:pt x="232168" y="273265"/>
                    </a:moveTo>
                    <a:lnTo>
                      <a:pt x="227926" y="273265"/>
                    </a:lnTo>
                    <a:lnTo>
                      <a:pt x="218338" y="275805"/>
                    </a:lnTo>
                    <a:lnTo>
                      <a:pt x="210507" y="280885"/>
                    </a:lnTo>
                    <a:lnTo>
                      <a:pt x="205225" y="288505"/>
                    </a:lnTo>
                    <a:lnTo>
                      <a:pt x="203288" y="298665"/>
                    </a:lnTo>
                    <a:lnTo>
                      <a:pt x="205225" y="307555"/>
                    </a:lnTo>
                    <a:lnTo>
                      <a:pt x="210507" y="316445"/>
                    </a:lnTo>
                    <a:lnTo>
                      <a:pt x="218338" y="321525"/>
                    </a:lnTo>
                    <a:lnTo>
                      <a:pt x="227926" y="322795"/>
                    </a:lnTo>
                    <a:lnTo>
                      <a:pt x="237507" y="321525"/>
                    </a:lnTo>
                    <a:lnTo>
                      <a:pt x="245335" y="316445"/>
                    </a:lnTo>
                    <a:lnTo>
                      <a:pt x="250615" y="307555"/>
                    </a:lnTo>
                    <a:lnTo>
                      <a:pt x="252552" y="298665"/>
                    </a:lnTo>
                    <a:lnTo>
                      <a:pt x="252552" y="293585"/>
                    </a:lnTo>
                    <a:lnTo>
                      <a:pt x="251459" y="289775"/>
                    </a:lnTo>
                    <a:lnTo>
                      <a:pt x="249567" y="287235"/>
                    </a:lnTo>
                    <a:lnTo>
                      <a:pt x="275549" y="287235"/>
                    </a:lnTo>
                    <a:lnTo>
                      <a:pt x="282473" y="282155"/>
                    </a:lnTo>
                    <a:lnTo>
                      <a:pt x="285808" y="277075"/>
                    </a:lnTo>
                    <a:lnTo>
                      <a:pt x="239661" y="277075"/>
                    </a:lnTo>
                    <a:lnTo>
                      <a:pt x="236169" y="274535"/>
                    </a:lnTo>
                    <a:lnTo>
                      <a:pt x="232168" y="273265"/>
                    </a:lnTo>
                    <a:close/>
                  </a:path>
                  <a:path w="328929" h="453390">
                    <a:moveTo>
                      <a:pt x="157060" y="278345"/>
                    </a:moveTo>
                    <a:lnTo>
                      <a:pt x="149356" y="279615"/>
                    </a:lnTo>
                    <a:lnTo>
                      <a:pt x="143067" y="283425"/>
                    </a:lnTo>
                    <a:lnTo>
                      <a:pt x="138828" y="289775"/>
                    </a:lnTo>
                    <a:lnTo>
                      <a:pt x="137274" y="297395"/>
                    </a:lnTo>
                    <a:lnTo>
                      <a:pt x="138828" y="305015"/>
                    </a:lnTo>
                    <a:lnTo>
                      <a:pt x="143067" y="311365"/>
                    </a:lnTo>
                    <a:lnTo>
                      <a:pt x="149356" y="316445"/>
                    </a:lnTo>
                    <a:lnTo>
                      <a:pt x="157060" y="317715"/>
                    </a:lnTo>
                    <a:lnTo>
                      <a:pt x="164765" y="316445"/>
                    </a:lnTo>
                    <a:lnTo>
                      <a:pt x="171054" y="311365"/>
                    </a:lnTo>
                    <a:lnTo>
                      <a:pt x="175293" y="305015"/>
                    </a:lnTo>
                    <a:lnTo>
                      <a:pt x="176847" y="297395"/>
                    </a:lnTo>
                    <a:lnTo>
                      <a:pt x="175293" y="289775"/>
                    </a:lnTo>
                    <a:lnTo>
                      <a:pt x="171054" y="283425"/>
                    </a:lnTo>
                    <a:lnTo>
                      <a:pt x="164765" y="279615"/>
                    </a:lnTo>
                    <a:lnTo>
                      <a:pt x="157060" y="278345"/>
                    </a:lnTo>
                    <a:close/>
                  </a:path>
                  <a:path w="328929" h="453390">
                    <a:moveTo>
                      <a:pt x="95821" y="280885"/>
                    </a:moveTo>
                    <a:lnTo>
                      <a:pt x="76898" y="280885"/>
                    </a:lnTo>
                    <a:lnTo>
                      <a:pt x="69214" y="288505"/>
                    </a:lnTo>
                    <a:lnTo>
                      <a:pt x="69214" y="307555"/>
                    </a:lnTo>
                    <a:lnTo>
                      <a:pt x="76898" y="315175"/>
                    </a:lnTo>
                    <a:lnTo>
                      <a:pt x="95821" y="315175"/>
                    </a:lnTo>
                    <a:lnTo>
                      <a:pt x="103504" y="307555"/>
                    </a:lnTo>
                    <a:lnTo>
                      <a:pt x="103504" y="288505"/>
                    </a:lnTo>
                    <a:lnTo>
                      <a:pt x="95821" y="280885"/>
                    </a:lnTo>
                    <a:close/>
                  </a:path>
                  <a:path w="328929" h="453390">
                    <a:moveTo>
                      <a:pt x="275549" y="287235"/>
                    </a:moveTo>
                    <a:lnTo>
                      <a:pt x="249567" y="287235"/>
                    </a:lnTo>
                    <a:lnTo>
                      <a:pt x="253568" y="288505"/>
                    </a:lnTo>
                    <a:lnTo>
                      <a:pt x="258241" y="289775"/>
                    </a:lnTo>
                    <a:lnTo>
                      <a:pt x="263220" y="289775"/>
                    </a:lnTo>
                    <a:lnTo>
                      <a:pt x="273818" y="288505"/>
                    </a:lnTo>
                    <a:lnTo>
                      <a:pt x="275549" y="287235"/>
                    </a:lnTo>
                    <a:close/>
                  </a:path>
                  <a:path w="328929" h="453390">
                    <a:moveTo>
                      <a:pt x="192747" y="241515"/>
                    </a:moveTo>
                    <a:lnTo>
                      <a:pt x="184317" y="242785"/>
                    </a:lnTo>
                    <a:lnTo>
                      <a:pt x="177434" y="247865"/>
                    </a:lnTo>
                    <a:lnTo>
                      <a:pt x="172795" y="254215"/>
                    </a:lnTo>
                    <a:lnTo>
                      <a:pt x="171094" y="263105"/>
                    </a:lnTo>
                    <a:lnTo>
                      <a:pt x="172795" y="270725"/>
                    </a:lnTo>
                    <a:lnTo>
                      <a:pt x="177434" y="278345"/>
                    </a:lnTo>
                    <a:lnTo>
                      <a:pt x="184317" y="283425"/>
                    </a:lnTo>
                    <a:lnTo>
                      <a:pt x="192747" y="284695"/>
                    </a:lnTo>
                    <a:lnTo>
                      <a:pt x="201178" y="283425"/>
                    </a:lnTo>
                    <a:lnTo>
                      <a:pt x="208060" y="278345"/>
                    </a:lnTo>
                    <a:lnTo>
                      <a:pt x="212700" y="270725"/>
                    </a:lnTo>
                    <a:lnTo>
                      <a:pt x="214401" y="263105"/>
                    </a:lnTo>
                    <a:lnTo>
                      <a:pt x="212700" y="254215"/>
                    </a:lnTo>
                    <a:lnTo>
                      <a:pt x="208060" y="247865"/>
                    </a:lnTo>
                    <a:lnTo>
                      <a:pt x="201178" y="242785"/>
                    </a:lnTo>
                    <a:lnTo>
                      <a:pt x="192747" y="241515"/>
                    </a:lnTo>
                    <a:close/>
                  </a:path>
                  <a:path w="328929" h="453390">
                    <a:moveTo>
                      <a:pt x="122440" y="244055"/>
                    </a:moveTo>
                    <a:lnTo>
                      <a:pt x="115197" y="245325"/>
                    </a:lnTo>
                    <a:lnTo>
                      <a:pt x="109278" y="249135"/>
                    </a:lnTo>
                    <a:lnTo>
                      <a:pt x="105286" y="255485"/>
                    </a:lnTo>
                    <a:lnTo>
                      <a:pt x="103822" y="263105"/>
                    </a:lnTo>
                    <a:lnTo>
                      <a:pt x="105286" y="269455"/>
                    </a:lnTo>
                    <a:lnTo>
                      <a:pt x="109278" y="275805"/>
                    </a:lnTo>
                    <a:lnTo>
                      <a:pt x="115197" y="279615"/>
                    </a:lnTo>
                    <a:lnTo>
                      <a:pt x="122440" y="280885"/>
                    </a:lnTo>
                    <a:lnTo>
                      <a:pt x="129684" y="279615"/>
                    </a:lnTo>
                    <a:lnTo>
                      <a:pt x="135602" y="275805"/>
                    </a:lnTo>
                    <a:lnTo>
                      <a:pt x="139594" y="269455"/>
                    </a:lnTo>
                    <a:lnTo>
                      <a:pt x="141058" y="263105"/>
                    </a:lnTo>
                    <a:lnTo>
                      <a:pt x="139594" y="255485"/>
                    </a:lnTo>
                    <a:lnTo>
                      <a:pt x="135602" y="249135"/>
                    </a:lnTo>
                    <a:lnTo>
                      <a:pt x="129684" y="245325"/>
                    </a:lnTo>
                    <a:lnTo>
                      <a:pt x="122440" y="244055"/>
                    </a:lnTo>
                    <a:close/>
                  </a:path>
                  <a:path w="328929" h="453390">
                    <a:moveTo>
                      <a:pt x="320404" y="247865"/>
                    </a:moveTo>
                    <a:lnTo>
                      <a:pt x="240614" y="247865"/>
                    </a:lnTo>
                    <a:lnTo>
                      <a:pt x="237680" y="251675"/>
                    </a:lnTo>
                    <a:lnTo>
                      <a:pt x="235991" y="258025"/>
                    </a:lnTo>
                    <a:lnTo>
                      <a:pt x="235991" y="268185"/>
                    </a:lnTo>
                    <a:lnTo>
                      <a:pt x="237324" y="273265"/>
                    </a:lnTo>
                    <a:lnTo>
                      <a:pt x="239661" y="277075"/>
                    </a:lnTo>
                    <a:lnTo>
                      <a:pt x="285808" y="277075"/>
                    </a:lnTo>
                    <a:lnTo>
                      <a:pt x="289585" y="256755"/>
                    </a:lnTo>
                    <a:lnTo>
                      <a:pt x="304309" y="256755"/>
                    </a:lnTo>
                    <a:lnTo>
                      <a:pt x="310118" y="255485"/>
                    </a:lnTo>
                    <a:lnTo>
                      <a:pt x="319605" y="249135"/>
                    </a:lnTo>
                    <a:lnTo>
                      <a:pt x="320404" y="247865"/>
                    </a:lnTo>
                    <a:close/>
                  </a:path>
                  <a:path w="328929" h="453390">
                    <a:moveTo>
                      <a:pt x="304309" y="256755"/>
                    </a:moveTo>
                    <a:lnTo>
                      <a:pt x="292404" y="256755"/>
                    </a:lnTo>
                    <a:lnTo>
                      <a:pt x="295389" y="258025"/>
                    </a:lnTo>
                    <a:lnTo>
                      <a:pt x="298500" y="258025"/>
                    </a:lnTo>
                    <a:lnTo>
                      <a:pt x="304309" y="256755"/>
                    </a:lnTo>
                    <a:close/>
                  </a:path>
                  <a:path w="328929" h="453390">
                    <a:moveTo>
                      <a:pt x="233591" y="204685"/>
                    </a:moveTo>
                    <a:lnTo>
                      <a:pt x="228434" y="204685"/>
                    </a:lnTo>
                    <a:lnTo>
                      <a:pt x="219271" y="205955"/>
                    </a:lnTo>
                    <a:lnTo>
                      <a:pt x="211791" y="211035"/>
                    </a:lnTo>
                    <a:lnTo>
                      <a:pt x="206750" y="218655"/>
                    </a:lnTo>
                    <a:lnTo>
                      <a:pt x="204901" y="227545"/>
                    </a:lnTo>
                    <a:lnTo>
                      <a:pt x="206750" y="236435"/>
                    </a:lnTo>
                    <a:lnTo>
                      <a:pt x="211791" y="244055"/>
                    </a:lnTo>
                    <a:lnTo>
                      <a:pt x="219271" y="249135"/>
                    </a:lnTo>
                    <a:lnTo>
                      <a:pt x="228434" y="251675"/>
                    </a:lnTo>
                    <a:lnTo>
                      <a:pt x="232879" y="251675"/>
                    </a:lnTo>
                    <a:lnTo>
                      <a:pt x="237070" y="250405"/>
                    </a:lnTo>
                    <a:lnTo>
                      <a:pt x="240614" y="247865"/>
                    </a:lnTo>
                    <a:lnTo>
                      <a:pt x="320404" y="247865"/>
                    </a:lnTo>
                    <a:lnTo>
                      <a:pt x="325201" y="240245"/>
                    </a:lnTo>
                    <a:lnTo>
                      <a:pt x="248361" y="240245"/>
                    </a:lnTo>
                    <a:lnTo>
                      <a:pt x="250634" y="236435"/>
                    </a:lnTo>
                    <a:lnTo>
                      <a:pt x="251942" y="232625"/>
                    </a:lnTo>
                    <a:lnTo>
                      <a:pt x="251942" y="222465"/>
                    </a:lnTo>
                    <a:lnTo>
                      <a:pt x="250037" y="217385"/>
                    </a:lnTo>
                    <a:lnTo>
                      <a:pt x="246824" y="213575"/>
                    </a:lnTo>
                    <a:lnTo>
                      <a:pt x="324173" y="213575"/>
                    </a:lnTo>
                    <a:lnTo>
                      <a:pt x="320518" y="208495"/>
                    </a:lnTo>
                    <a:lnTo>
                      <a:pt x="242239" y="208495"/>
                    </a:lnTo>
                    <a:lnTo>
                      <a:pt x="238353" y="205955"/>
                    </a:lnTo>
                    <a:lnTo>
                      <a:pt x="233591" y="204685"/>
                    </a:lnTo>
                    <a:close/>
                  </a:path>
                  <a:path w="328929" h="453390">
                    <a:moveTo>
                      <a:pt x="158521" y="207225"/>
                    </a:moveTo>
                    <a:lnTo>
                      <a:pt x="150706" y="209765"/>
                    </a:lnTo>
                    <a:lnTo>
                      <a:pt x="144324" y="213575"/>
                    </a:lnTo>
                    <a:lnTo>
                      <a:pt x="140020" y="219925"/>
                    </a:lnTo>
                    <a:lnTo>
                      <a:pt x="138442" y="227545"/>
                    </a:lnTo>
                    <a:lnTo>
                      <a:pt x="140020" y="235165"/>
                    </a:lnTo>
                    <a:lnTo>
                      <a:pt x="144324" y="241515"/>
                    </a:lnTo>
                    <a:lnTo>
                      <a:pt x="150706" y="246595"/>
                    </a:lnTo>
                    <a:lnTo>
                      <a:pt x="158521" y="247865"/>
                    </a:lnTo>
                    <a:lnTo>
                      <a:pt x="166336" y="246595"/>
                    </a:lnTo>
                    <a:lnTo>
                      <a:pt x="172718" y="241515"/>
                    </a:lnTo>
                    <a:lnTo>
                      <a:pt x="177021" y="235165"/>
                    </a:lnTo>
                    <a:lnTo>
                      <a:pt x="178600" y="227545"/>
                    </a:lnTo>
                    <a:lnTo>
                      <a:pt x="177021" y="219925"/>
                    </a:lnTo>
                    <a:lnTo>
                      <a:pt x="172718" y="213575"/>
                    </a:lnTo>
                    <a:lnTo>
                      <a:pt x="166336" y="209765"/>
                    </a:lnTo>
                    <a:lnTo>
                      <a:pt x="158521" y="207225"/>
                    </a:lnTo>
                    <a:close/>
                  </a:path>
                  <a:path w="328929" h="453390">
                    <a:moveTo>
                      <a:pt x="326261" y="217385"/>
                    </a:moveTo>
                    <a:lnTo>
                      <a:pt x="270446" y="217385"/>
                    </a:lnTo>
                    <a:lnTo>
                      <a:pt x="269303" y="221195"/>
                    </a:lnTo>
                    <a:lnTo>
                      <a:pt x="268681" y="223735"/>
                    </a:lnTo>
                    <a:lnTo>
                      <a:pt x="268681" y="231355"/>
                    </a:lnTo>
                    <a:lnTo>
                      <a:pt x="269163" y="233895"/>
                    </a:lnTo>
                    <a:lnTo>
                      <a:pt x="270040" y="236435"/>
                    </a:lnTo>
                    <a:lnTo>
                      <a:pt x="257733" y="236435"/>
                    </a:lnTo>
                    <a:lnTo>
                      <a:pt x="252641" y="237705"/>
                    </a:lnTo>
                    <a:lnTo>
                      <a:pt x="248361" y="240245"/>
                    </a:lnTo>
                    <a:lnTo>
                      <a:pt x="325201" y="240245"/>
                    </a:lnTo>
                    <a:lnTo>
                      <a:pt x="326000" y="238975"/>
                    </a:lnTo>
                    <a:lnTo>
                      <a:pt x="328345" y="227545"/>
                    </a:lnTo>
                    <a:lnTo>
                      <a:pt x="326261" y="217385"/>
                    </a:lnTo>
                    <a:close/>
                  </a:path>
                  <a:path w="328929" h="453390">
                    <a:moveTo>
                      <a:pt x="324173" y="213575"/>
                    </a:moveTo>
                    <a:lnTo>
                      <a:pt x="246824" y="213575"/>
                    </a:lnTo>
                    <a:lnTo>
                      <a:pt x="251383" y="216115"/>
                    </a:lnTo>
                    <a:lnTo>
                      <a:pt x="257060" y="218655"/>
                    </a:lnTo>
                    <a:lnTo>
                      <a:pt x="268147" y="218655"/>
                    </a:lnTo>
                    <a:lnTo>
                      <a:pt x="270446" y="217385"/>
                    </a:lnTo>
                    <a:lnTo>
                      <a:pt x="326261" y="217385"/>
                    </a:lnTo>
                    <a:lnTo>
                      <a:pt x="326000" y="216115"/>
                    </a:lnTo>
                    <a:lnTo>
                      <a:pt x="324173" y="213575"/>
                    </a:lnTo>
                    <a:close/>
                  </a:path>
                  <a:path w="328929" h="453390">
                    <a:moveTo>
                      <a:pt x="192747" y="170395"/>
                    </a:moveTo>
                    <a:lnTo>
                      <a:pt x="184317" y="171665"/>
                    </a:lnTo>
                    <a:lnTo>
                      <a:pt x="177434" y="176745"/>
                    </a:lnTo>
                    <a:lnTo>
                      <a:pt x="172795" y="183095"/>
                    </a:lnTo>
                    <a:lnTo>
                      <a:pt x="171094" y="191985"/>
                    </a:lnTo>
                    <a:lnTo>
                      <a:pt x="172795" y="199605"/>
                    </a:lnTo>
                    <a:lnTo>
                      <a:pt x="177434" y="207225"/>
                    </a:lnTo>
                    <a:lnTo>
                      <a:pt x="184317" y="211035"/>
                    </a:lnTo>
                    <a:lnTo>
                      <a:pt x="192747" y="213575"/>
                    </a:lnTo>
                    <a:lnTo>
                      <a:pt x="201178" y="211035"/>
                    </a:lnTo>
                    <a:lnTo>
                      <a:pt x="208060" y="207225"/>
                    </a:lnTo>
                    <a:lnTo>
                      <a:pt x="212700" y="199605"/>
                    </a:lnTo>
                    <a:lnTo>
                      <a:pt x="214401" y="191985"/>
                    </a:lnTo>
                    <a:lnTo>
                      <a:pt x="212700" y="183095"/>
                    </a:lnTo>
                    <a:lnTo>
                      <a:pt x="208060" y="176745"/>
                    </a:lnTo>
                    <a:lnTo>
                      <a:pt x="201178" y="171665"/>
                    </a:lnTo>
                    <a:lnTo>
                      <a:pt x="192747" y="170395"/>
                    </a:lnTo>
                    <a:close/>
                  </a:path>
                  <a:path w="328929" h="453390">
                    <a:moveTo>
                      <a:pt x="122440" y="172935"/>
                    </a:moveTo>
                    <a:lnTo>
                      <a:pt x="115197" y="174205"/>
                    </a:lnTo>
                    <a:lnTo>
                      <a:pt x="109278" y="179285"/>
                    </a:lnTo>
                    <a:lnTo>
                      <a:pt x="105286" y="184365"/>
                    </a:lnTo>
                    <a:lnTo>
                      <a:pt x="103822" y="191985"/>
                    </a:lnTo>
                    <a:lnTo>
                      <a:pt x="105286" y="199605"/>
                    </a:lnTo>
                    <a:lnTo>
                      <a:pt x="109278" y="204685"/>
                    </a:lnTo>
                    <a:lnTo>
                      <a:pt x="115197" y="208495"/>
                    </a:lnTo>
                    <a:lnTo>
                      <a:pt x="122440" y="211035"/>
                    </a:lnTo>
                    <a:lnTo>
                      <a:pt x="129684" y="208495"/>
                    </a:lnTo>
                    <a:lnTo>
                      <a:pt x="135602" y="204685"/>
                    </a:lnTo>
                    <a:lnTo>
                      <a:pt x="139594" y="199605"/>
                    </a:lnTo>
                    <a:lnTo>
                      <a:pt x="141058" y="191985"/>
                    </a:lnTo>
                    <a:lnTo>
                      <a:pt x="139594" y="184365"/>
                    </a:lnTo>
                    <a:lnTo>
                      <a:pt x="135602" y="179285"/>
                    </a:lnTo>
                    <a:lnTo>
                      <a:pt x="129684" y="174205"/>
                    </a:lnTo>
                    <a:lnTo>
                      <a:pt x="122440" y="172935"/>
                    </a:lnTo>
                    <a:close/>
                  </a:path>
                  <a:path w="328929" h="453390">
                    <a:moveTo>
                      <a:pt x="286641" y="178015"/>
                    </a:moveTo>
                    <a:lnTo>
                      <a:pt x="239661" y="178015"/>
                    </a:lnTo>
                    <a:lnTo>
                      <a:pt x="237324" y="181825"/>
                    </a:lnTo>
                    <a:lnTo>
                      <a:pt x="235991" y="186905"/>
                    </a:lnTo>
                    <a:lnTo>
                      <a:pt x="235991" y="198335"/>
                    </a:lnTo>
                    <a:lnTo>
                      <a:pt x="238328" y="204685"/>
                    </a:lnTo>
                    <a:lnTo>
                      <a:pt x="242239" y="208495"/>
                    </a:lnTo>
                    <a:lnTo>
                      <a:pt x="320518" y="208495"/>
                    </a:lnTo>
                    <a:lnTo>
                      <a:pt x="319605" y="207225"/>
                    </a:lnTo>
                    <a:lnTo>
                      <a:pt x="310118" y="200875"/>
                    </a:lnTo>
                    <a:lnTo>
                      <a:pt x="304309" y="199605"/>
                    </a:lnTo>
                    <a:lnTo>
                      <a:pt x="289242" y="199605"/>
                    </a:lnTo>
                    <a:lnTo>
                      <a:pt x="290017" y="197065"/>
                    </a:lnTo>
                    <a:lnTo>
                      <a:pt x="290448" y="194525"/>
                    </a:lnTo>
                    <a:lnTo>
                      <a:pt x="290448" y="191985"/>
                    </a:lnTo>
                    <a:lnTo>
                      <a:pt x="288309" y="180555"/>
                    </a:lnTo>
                    <a:lnTo>
                      <a:pt x="286641" y="178015"/>
                    </a:lnTo>
                    <a:close/>
                  </a:path>
                  <a:path w="328929" h="453390">
                    <a:moveTo>
                      <a:pt x="298500" y="198335"/>
                    </a:moveTo>
                    <a:lnTo>
                      <a:pt x="292150" y="198335"/>
                    </a:lnTo>
                    <a:lnTo>
                      <a:pt x="289242" y="199605"/>
                    </a:lnTo>
                    <a:lnTo>
                      <a:pt x="304309" y="199605"/>
                    </a:lnTo>
                    <a:lnTo>
                      <a:pt x="298500" y="198335"/>
                    </a:lnTo>
                    <a:close/>
                  </a:path>
                  <a:path w="328929" h="453390">
                    <a:moveTo>
                      <a:pt x="227926" y="131025"/>
                    </a:moveTo>
                    <a:lnTo>
                      <a:pt x="218338" y="133565"/>
                    </a:lnTo>
                    <a:lnTo>
                      <a:pt x="210507" y="138645"/>
                    </a:lnTo>
                    <a:lnTo>
                      <a:pt x="205225" y="146265"/>
                    </a:lnTo>
                    <a:lnTo>
                      <a:pt x="203288" y="156425"/>
                    </a:lnTo>
                    <a:lnTo>
                      <a:pt x="205225" y="165315"/>
                    </a:lnTo>
                    <a:lnTo>
                      <a:pt x="210507" y="172935"/>
                    </a:lnTo>
                    <a:lnTo>
                      <a:pt x="218338" y="179285"/>
                    </a:lnTo>
                    <a:lnTo>
                      <a:pt x="227926" y="180555"/>
                    </a:lnTo>
                    <a:lnTo>
                      <a:pt x="232168" y="180555"/>
                    </a:lnTo>
                    <a:lnTo>
                      <a:pt x="236169" y="179285"/>
                    </a:lnTo>
                    <a:lnTo>
                      <a:pt x="239661" y="178015"/>
                    </a:lnTo>
                    <a:lnTo>
                      <a:pt x="286641" y="178015"/>
                    </a:lnTo>
                    <a:lnTo>
                      <a:pt x="282473" y="171665"/>
                    </a:lnTo>
                    <a:lnTo>
                      <a:pt x="275982" y="167855"/>
                    </a:lnTo>
                    <a:lnTo>
                      <a:pt x="249567" y="167855"/>
                    </a:lnTo>
                    <a:lnTo>
                      <a:pt x="251459" y="164045"/>
                    </a:lnTo>
                    <a:lnTo>
                      <a:pt x="252552" y="160235"/>
                    </a:lnTo>
                    <a:lnTo>
                      <a:pt x="252552" y="156425"/>
                    </a:lnTo>
                    <a:lnTo>
                      <a:pt x="250615" y="146265"/>
                    </a:lnTo>
                    <a:lnTo>
                      <a:pt x="245335" y="138645"/>
                    </a:lnTo>
                    <a:lnTo>
                      <a:pt x="237507" y="133565"/>
                    </a:lnTo>
                    <a:lnTo>
                      <a:pt x="227926" y="131025"/>
                    </a:lnTo>
                    <a:close/>
                  </a:path>
                  <a:path w="328929" h="453390">
                    <a:moveTo>
                      <a:pt x="157060" y="137375"/>
                    </a:moveTo>
                    <a:lnTo>
                      <a:pt x="149356" y="138645"/>
                    </a:lnTo>
                    <a:lnTo>
                      <a:pt x="143067" y="142455"/>
                    </a:lnTo>
                    <a:lnTo>
                      <a:pt x="138828" y="148805"/>
                    </a:lnTo>
                    <a:lnTo>
                      <a:pt x="137274" y="156425"/>
                    </a:lnTo>
                    <a:lnTo>
                      <a:pt x="138828" y="164045"/>
                    </a:lnTo>
                    <a:lnTo>
                      <a:pt x="143067" y="170395"/>
                    </a:lnTo>
                    <a:lnTo>
                      <a:pt x="149356" y="175475"/>
                    </a:lnTo>
                    <a:lnTo>
                      <a:pt x="157060" y="176745"/>
                    </a:lnTo>
                    <a:lnTo>
                      <a:pt x="164765" y="175475"/>
                    </a:lnTo>
                    <a:lnTo>
                      <a:pt x="171054" y="170395"/>
                    </a:lnTo>
                    <a:lnTo>
                      <a:pt x="175293" y="164045"/>
                    </a:lnTo>
                    <a:lnTo>
                      <a:pt x="176847" y="156425"/>
                    </a:lnTo>
                    <a:lnTo>
                      <a:pt x="175293" y="148805"/>
                    </a:lnTo>
                    <a:lnTo>
                      <a:pt x="171054" y="142455"/>
                    </a:lnTo>
                    <a:lnTo>
                      <a:pt x="164765" y="138645"/>
                    </a:lnTo>
                    <a:lnTo>
                      <a:pt x="157060" y="137375"/>
                    </a:lnTo>
                    <a:close/>
                  </a:path>
                  <a:path w="328929" h="453390">
                    <a:moveTo>
                      <a:pt x="95821" y="139915"/>
                    </a:moveTo>
                    <a:lnTo>
                      <a:pt x="76898" y="139915"/>
                    </a:lnTo>
                    <a:lnTo>
                      <a:pt x="69214" y="147535"/>
                    </a:lnTo>
                    <a:lnTo>
                      <a:pt x="69214" y="166585"/>
                    </a:lnTo>
                    <a:lnTo>
                      <a:pt x="76898" y="174205"/>
                    </a:lnTo>
                    <a:lnTo>
                      <a:pt x="95821" y="174205"/>
                    </a:lnTo>
                    <a:lnTo>
                      <a:pt x="103504" y="166585"/>
                    </a:lnTo>
                    <a:lnTo>
                      <a:pt x="103504" y="147535"/>
                    </a:lnTo>
                    <a:lnTo>
                      <a:pt x="95821" y="139915"/>
                    </a:lnTo>
                    <a:close/>
                  </a:path>
                  <a:path w="328929" h="453390">
                    <a:moveTo>
                      <a:pt x="263220" y="164045"/>
                    </a:moveTo>
                    <a:lnTo>
                      <a:pt x="258241" y="164045"/>
                    </a:lnTo>
                    <a:lnTo>
                      <a:pt x="253568" y="165315"/>
                    </a:lnTo>
                    <a:lnTo>
                      <a:pt x="249567" y="167855"/>
                    </a:lnTo>
                    <a:lnTo>
                      <a:pt x="275982" y="167855"/>
                    </a:lnTo>
                    <a:lnTo>
                      <a:pt x="273818" y="166585"/>
                    </a:lnTo>
                    <a:lnTo>
                      <a:pt x="263220" y="164045"/>
                    </a:lnTo>
                    <a:close/>
                  </a:path>
                  <a:path w="328929" h="453390">
                    <a:moveTo>
                      <a:pt x="192633" y="99275"/>
                    </a:moveTo>
                    <a:lnTo>
                      <a:pt x="184059" y="100545"/>
                    </a:lnTo>
                    <a:lnTo>
                      <a:pt x="177060" y="105625"/>
                    </a:lnTo>
                    <a:lnTo>
                      <a:pt x="172341" y="111975"/>
                    </a:lnTo>
                    <a:lnTo>
                      <a:pt x="170611" y="120865"/>
                    </a:lnTo>
                    <a:lnTo>
                      <a:pt x="172341" y="129755"/>
                    </a:lnTo>
                    <a:lnTo>
                      <a:pt x="177060" y="136105"/>
                    </a:lnTo>
                    <a:lnTo>
                      <a:pt x="184059" y="141185"/>
                    </a:lnTo>
                    <a:lnTo>
                      <a:pt x="192633" y="142455"/>
                    </a:lnTo>
                    <a:lnTo>
                      <a:pt x="201199" y="141185"/>
                    </a:lnTo>
                    <a:lnTo>
                      <a:pt x="208195" y="136105"/>
                    </a:lnTo>
                    <a:lnTo>
                      <a:pt x="212912" y="129755"/>
                    </a:lnTo>
                    <a:lnTo>
                      <a:pt x="214642" y="120865"/>
                    </a:lnTo>
                    <a:lnTo>
                      <a:pt x="212912" y="111975"/>
                    </a:lnTo>
                    <a:lnTo>
                      <a:pt x="208195" y="105625"/>
                    </a:lnTo>
                    <a:lnTo>
                      <a:pt x="201199" y="100545"/>
                    </a:lnTo>
                    <a:lnTo>
                      <a:pt x="192633" y="99275"/>
                    </a:lnTo>
                    <a:close/>
                  </a:path>
                  <a:path w="328929" h="453390">
                    <a:moveTo>
                      <a:pt x="131267" y="103085"/>
                    </a:moveTo>
                    <a:lnTo>
                      <a:pt x="111480" y="103085"/>
                    </a:lnTo>
                    <a:lnTo>
                      <a:pt x="103454" y="111975"/>
                    </a:lnTo>
                    <a:lnTo>
                      <a:pt x="103454" y="131025"/>
                    </a:lnTo>
                    <a:lnTo>
                      <a:pt x="111480" y="139915"/>
                    </a:lnTo>
                    <a:lnTo>
                      <a:pt x="131267" y="139915"/>
                    </a:lnTo>
                    <a:lnTo>
                      <a:pt x="139318" y="131025"/>
                    </a:lnTo>
                    <a:lnTo>
                      <a:pt x="139318" y="111975"/>
                    </a:lnTo>
                    <a:lnTo>
                      <a:pt x="131267" y="103085"/>
                    </a:lnTo>
                    <a:close/>
                  </a:path>
                  <a:path w="328929" h="453390">
                    <a:moveTo>
                      <a:pt x="157327" y="66255"/>
                    </a:moveTo>
                    <a:lnTo>
                      <a:pt x="149773" y="67525"/>
                    </a:lnTo>
                    <a:lnTo>
                      <a:pt x="143605" y="71335"/>
                    </a:lnTo>
                    <a:lnTo>
                      <a:pt x="139446" y="77685"/>
                    </a:lnTo>
                    <a:lnTo>
                      <a:pt x="137921" y="85305"/>
                    </a:lnTo>
                    <a:lnTo>
                      <a:pt x="139446" y="92925"/>
                    </a:lnTo>
                    <a:lnTo>
                      <a:pt x="143605" y="99275"/>
                    </a:lnTo>
                    <a:lnTo>
                      <a:pt x="149773" y="103085"/>
                    </a:lnTo>
                    <a:lnTo>
                      <a:pt x="157327" y="104355"/>
                    </a:lnTo>
                    <a:lnTo>
                      <a:pt x="164889" y="103085"/>
                    </a:lnTo>
                    <a:lnTo>
                      <a:pt x="171061" y="99275"/>
                    </a:lnTo>
                    <a:lnTo>
                      <a:pt x="175220" y="92925"/>
                    </a:lnTo>
                    <a:lnTo>
                      <a:pt x="176745" y="85305"/>
                    </a:lnTo>
                    <a:lnTo>
                      <a:pt x="175220" y="77685"/>
                    </a:lnTo>
                    <a:lnTo>
                      <a:pt x="171061" y="71335"/>
                    </a:lnTo>
                    <a:lnTo>
                      <a:pt x="164889" y="67525"/>
                    </a:lnTo>
                    <a:lnTo>
                      <a:pt x="157327" y="66255"/>
                    </a:lnTo>
                    <a:close/>
                  </a:path>
                  <a:path w="328929" h="453390">
                    <a:moveTo>
                      <a:pt x="94576" y="70065"/>
                    </a:moveTo>
                    <a:lnTo>
                      <a:pt x="76809" y="70065"/>
                    </a:lnTo>
                    <a:lnTo>
                      <a:pt x="69634" y="77685"/>
                    </a:lnTo>
                    <a:lnTo>
                      <a:pt x="69634" y="95465"/>
                    </a:lnTo>
                    <a:lnTo>
                      <a:pt x="76809" y="103085"/>
                    </a:lnTo>
                    <a:lnTo>
                      <a:pt x="94576" y="103085"/>
                    </a:lnTo>
                    <a:lnTo>
                      <a:pt x="101765" y="95465"/>
                    </a:lnTo>
                    <a:lnTo>
                      <a:pt x="101765" y="77685"/>
                    </a:lnTo>
                    <a:lnTo>
                      <a:pt x="94576" y="70065"/>
                    </a:lnTo>
                    <a:close/>
                  </a:path>
                  <a:path w="328929" h="453390">
                    <a:moveTo>
                      <a:pt x="131305" y="33235"/>
                    </a:moveTo>
                    <a:lnTo>
                      <a:pt x="112750" y="33235"/>
                    </a:lnTo>
                    <a:lnTo>
                      <a:pt x="105232" y="40855"/>
                    </a:lnTo>
                    <a:lnTo>
                      <a:pt x="105232" y="59905"/>
                    </a:lnTo>
                    <a:lnTo>
                      <a:pt x="112750" y="67525"/>
                    </a:lnTo>
                    <a:lnTo>
                      <a:pt x="131305" y="67525"/>
                    </a:lnTo>
                    <a:lnTo>
                      <a:pt x="138849" y="59905"/>
                    </a:lnTo>
                    <a:lnTo>
                      <a:pt x="138849" y="40855"/>
                    </a:lnTo>
                    <a:lnTo>
                      <a:pt x="131305" y="33235"/>
                    </a:lnTo>
                    <a:close/>
                  </a:path>
                  <a:path w="328929" h="453390">
                    <a:moveTo>
                      <a:pt x="94589" y="0"/>
                    </a:moveTo>
                    <a:lnTo>
                      <a:pt x="78892" y="0"/>
                    </a:lnTo>
                    <a:lnTo>
                      <a:pt x="72529" y="6362"/>
                    </a:lnTo>
                    <a:lnTo>
                      <a:pt x="72529" y="22072"/>
                    </a:lnTo>
                    <a:lnTo>
                      <a:pt x="78892" y="28422"/>
                    </a:lnTo>
                    <a:lnTo>
                      <a:pt x="94589" y="28422"/>
                    </a:lnTo>
                    <a:lnTo>
                      <a:pt x="100952" y="22072"/>
                    </a:lnTo>
                    <a:lnTo>
                      <a:pt x="100952" y="6362"/>
                    </a:lnTo>
                    <a:lnTo>
                      <a:pt x="94589" y="0"/>
                    </a:lnTo>
                    <a:close/>
                  </a:path>
                  <a:path w="328929" h="453390">
                    <a:moveTo>
                      <a:pt x="57861" y="36753"/>
                    </a:moveTo>
                    <a:lnTo>
                      <a:pt x="42176" y="36753"/>
                    </a:lnTo>
                    <a:lnTo>
                      <a:pt x="35813" y="43103"/>
                    </a:lnTo>
                    <a:lnTo>
                      <a:pt x="35813" y="58788"/>
                    </a:lnTo>
                    <a:lnTo>
                      <a:pt x="42176" y="65151"/>
                    </a:lnTo>
                    <a:lnTo>
                      <a:pt x="57861" y="65151"/>
                    </a:lnTo>
                    <a:lnTo>
                      <a:pt x="64223" y="58788"/>
                    </a:lnTo>
                    <a:lnTo>
                      <a:pt x="64223" y="43103"/>
                    </a:lnTo>
                    <a:lnTo>
                      <a:pt x="57861" y="36753"/>
                    </a:lnTo>
                    <a:close/>
                  </a:path>
                  <a:path w="328929" h="453390">
                    <a:moveTo>
                      <a:pt x="22047" y="72453"/>
                    </a:moveTo>
                    <a:lnTo>
                      <a:pt x="6362" y="72453"/>
                    </a:lnTo>
                    <a:lnTo>
                      <a:pt x="0" y="78803"/>
                    </a:lnTo>
                    <a:lnTo>
                      <a:pt x="0" y="94500"/>
                    </a:lnTo>
                    <a:lnTo>
                      <a:pt x="6362" y="100863"/>
                    </a:lnTo>
                    <a:lnTo>
                      <a:pt x="22047" y="100863"/>
                    </a:lnTo>
                    <a:lnTo>
                      <a:pt x="28409" y="94500"/>
                    </a:lnTo>
                    <a:lnTo>
                      <a:pt x="28409" y="78803"/>
                    </a:lnTo>
                    <a:lnTo>
                      <a:pt x="22047" y="72453"/>
                    </a:lnTo>
                    <a:close/>
                  </a:path>
                  <a:path w="328929" h="453390">
                    <a:moveTo>
                      <a:pt x="58940" y="105829"/>
                    </a:moveTo>
                    <a:lnTo>
                      <a:pt x="41630" y="105829"/>
                    </a:lnTo>
                    <a:lnTo>
                      <a:pt x="34607" y="112852"/>
                    </a:lnTo>
                    <a:lnTo>
                      <a:pt x="34607" y="130162"/>
                    </a:lnTo>
                    <a:lnTo>
                      <a:pt x="41630" y="137185"/>
                    </a:lnTo>
                    <a:lnTo>
                      <a:pt x="58940" y="137185"/>
                    </a:lnTo>
                    <a:lnTo>
                      <a:pt x="65951" y="130162"/>
                    </a:lnTo>
                    <a:lnTo>
                      <a:pt x="65951" y="112852"/>
                    </a:lnTo>
                    <a:lnTo>
                      <a:pt x="58940" y="105829"/>
                    </a:lnTo>
                    <a:close/>
                  </a:path>
                  <a:path w="328929" h="453390">
                    <a:moveTo>
                      <a:pt x="94589" y="424878"/>
                    </a:moveTo>
                    <a:lnTo>
                      <a:pt x="78892" y="424878"/>
                    </a:lnTo>
                    <a:lnTo>
                      <a:pt x="72529" y="431241"/>
                    </a:lnTo>
                    <a:lnTo>
                      <a:pt x="72529" y="446938"/>
                    </a:lnTo>
                    <a:lnTo>
                      <a:pt x="78892" y="453301"/>
                    </a:lnTo>
                    <a:lnTo>
                      <a:pt x="94589" y="453301"/>
                    </a:lnTo>
                    <a:lnTo>
                      <a:pt x="100952" y="446938"/>
                    </a:lnTo>
                    <a:lnTo>
                      <a:pt x="100952" y="431241"/>
                    </a:lnTo>
                    <a:lnTo>
                      <a:pt x="94589" y="424878"/>
                    </a:lnTo>
                    <a:close/>
                  </a:path>
                  <a:path w="328929" h="453390">
                    <a:moveTo>
                      <a:pt x="57861" y="388162"/>
                    </a:moveTo>
                    <a:lnTo>
                      <a:pt x="42176" y="388162"/>
                    </a:lnTo>
                    <a:lnTo>
                      <a:pt x="35813" y="394525"/>
                    </a:lnTo>
                    <a:lnTo>
                      <a:pt x="35813" y="410197"/>
                    </a:lnTo>
                    <a:lnTo>
                      <a:pt x="42176" y="416560"/>
                    </a:lnTo>
                    <a:lnTo>
                      <a:pt x="57861" y="416560"/>
                    </a:lnTo>
                    <a:lnTo>
                      <a:pt x="64223" y="410197"/>
                    </a:lnTo>
                    <a:lnTo>
                      <a:pt x="64223" y="394525"/>
                    </a:lnTo>
                    <a:lnTo>
                      <a:pt x="57861" y="388162"/>
                    </a:lnTo>
                    <a:close/>
                  </a:path>
                  <a:path w="328929" h="453390">
                    <a:moveTo>
                      <a:pt x="22047" y="352450"/>
                    </a:moveTo>
                    <a:lnTo>
                      <a:pt x="6362" y="352450"/>
                    </a:lnTo>
                    <a:lnTo>
                      <a:pt x="0" y="358813"/>
                    </a:lnTo>
                    <a:lnTo>
                      <a:pt x="0" y="374510"/>
                    </a:lnTo>
                    <a:lnTo>
                      <a:pt x="6362" y="380873"/>
                    </a:lnTo>
                    <a:lnTo>
                      <a:pt x="22047" y="380873"/>
                    </a:lnTo>
                    <a:lnTo>
                      <a:pt x="28409" y="374510"/>
                    </a:lnTo>
                    <a:lnTo>
                      <a:pt x="28409" y="358813"/>
                    </a:lnTo>
                    <a:lnTo>
                      <a:pt x="22047" y="352450"/>
                    </a:lnTo>
                    <a:close/>
                  </a:path>
                  <a:path w="328929" h="453390">
                    <a:moveTo>
                      <a:pt x="58940" y="316128"/>
                    </a:moveTo>
                    <a:lnTo>
                      <a:pt x="41630" y="316128"/>
                    </a:lnTo>
                    <a:lnTo>
                      <a:pt x="34607" y="323138"/>
                    </a:lnTo>
                    <a:lnTo>
                      <a:pt x="34607" y="340461"/>
                    </a:lnTo>
                    <a:lnTo>
                      <a:pt x="41630" y="347472"/>
                    </a:lnTo>
                    <a:lnTo>
                      <a:pt x="58940" y="347472"/>
                    </a:lnTo>
                    <a:lnTo>
                      <a:pt x="65951" y="340461"/>
                    </a:lnTo>
                    <a:lnTo>
                      <a:pt x="65951" y="323138"/>
                    </a:lnTo>
                    <a:lnTo>
                      <a:pt x="58940" y="31612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6"/>
              <p:cNvSpPr/>
              <p:nvPr/>
            </p:nvSpPr>
            <p:spPr>
              <a:xfrm>
                <a:off x="8336699" y="6643039"/>
                <a:ext cx="1011555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w="1011554" h="332104">
                    <a:moveTo>
                      <a:pt x="242912" y="106832"/>
                    </a:moveTo>
                    <a:lnTo>
                      <a:pt x="241477" y="88176"/>
                    </a:lnTo>
                    <a:lnTo>
                      <a:pt x="237680" y="71932"/>
                    </a:lnTo>
                    <a:lnTo>
                      <a:pt x="237197" y="69850"/>
                    </a:lnTo>
                    <a:lnTo>
                      <a:pt x="202806" y="20256"/>
                    </a:lnTo>
                    <a:lnTo>
                      <a:pt x="168757" y="5994"/>
                    </a:lnTo>
                    <a:lnTo>
                      <a:pt x="168757" y="106273"/>
                    </a:lnTo>
                    <a:lnTo>
                      <a:pt x="167081" y="118186"/>
                    </a:lnTo>
                    <a:lnTo>
                      <a:pt x="134708" y="141147"/>
                    </a:lnTo>
                    <a:lnTo>
                      <a:pt x="130492" y="141249"/>
                    </a:lnTo>
                    <a:lnTo>
                      <a:pt x="75895" y="141249"/>
                    </a:lnTo>
                    <a:lnTo>
                      <a:pt x="75895" y="71932"/>
                    </a:lnTo>
                    <a:lnTo>
                      <a:pt x="122923" y="71932"/>
                    </a:lnTo>
                    <a:lnTo>
                      <a:pt x="163893" y="87096"/>
                    </a:lnTo>
                    <a:lnTo>
                      <a:pt x="168757" y="106273"/>
                    </a:lnTo>
                    <a:lnTo>
                      <a:pt x="168757" y="5994"/>
                    </a:lnTo>
                    <a:lnTo>
                      <a:pt x="161150" y="4038"/>
                    </a:lnTo>
                    <a:lnTo>
                      <a:pt x="136994" y="2387"/>
                    </a:lnTo>
                    <a:lnTo>
                      <a:pt x="0" y="2387"/>
                    </a:lnTo>
                    <a:lnTo>
                      <a:pt x="0" y="328815"/>
                    </a:lnTo>
                    <a:lnTo>
                      <a:pt x="75946" y="328815"/>
                    </a:lnTo>
                    <a:lnTo>
                      <a:pt x="75946" y="211213"/>
                    </a:lnTo>
                    <a:lnTo>
                      <a:pt x="138264" y="211213"/>
                    </a:lnTo>
                    <a:lnTo>
                      <a:pt x="181330" y="204165"/>
                    </a:lnTo>
                    <a:lnTo>
                      <a:pt x="217500" y="176974"/>
                    </a:lnTo>
                    <a:lnTo>
                      <a:pt x="236880" y="141249"/>
                    </a:lnTo>
                    <a:lnTo>
                      <a:pt x="241160" y="125615"/>
                    </a:lnTo>
                    <a:lnTo>
                      <a:pt x="242912" y="106832"/>
                    </a:lnTo>
                    <a:close/>
                  </a:path>
                  <a:path w="1011554" h="332104">
                    <a:moveTo>
                      <a:pt x="499084" y="328803"/>
                    </a:moveTo>
                    <a:lnTo>
                      <a:pt x="483247" y="284187"/>
                    </a:lnTo>
                    <a:lnTo>
                      <a:pt x="467499" y="239534"/>
                    </a:lnTo>
                    <a:lnTo>
                      <a:pt x="453085" y="198488"/>
                    </a:lnTo>
                    <a:lnTo>
                      <a:pt x="418490" y="99618"/>
                    </a:lnTo>
                    <a:lnTo>
                      <a:pt x="389242" y="16090"/>
                    </a:lnTo>
                    <a:lnTo>
                      <a:pt x="386321" y="7823"/>
                    </a:lnTo>
                    <a:lnTo>
                      <a:pt x="384429" y="2387"/>
                    </a:lnTo>
                    <a:lnTo>
                      <a:pt x="376643" y="2387"/>
                    </a:lnTo>
                    <a:lnTo>
                      <a:pt x="376643" y="198488"/>
                    </a:lnTo>
                    <a:lnTo>
                      <a:pt x="319963" y="198488"/>
                    </a:lnTo>
                    <a:lnTo>
                      <a:pt x="348297" y="99618"/>
                    </a:lnTo>
                    <a:lnTo>
                      <a:pt x="376643" y="198488"/>
                    </a:lnTo>
                    <a:lnTo>
                      <a:pt x="376643" y="2387"/>
                    </a:lnTo>
                    <a:lnTo>
                      <a:pt x="312191" y="2387"/>
                    </a:lnTo>
                    <a:lnTo>
                      <a:pt x="310489" y="7213"/>
                    </a:lnTo>
                    <a:lnTo>
                      <a:pt x="310451" y="7378"/>
                    </a:lnTo>
                    <a:lnTo>
                      <a:pt x="307365" y="16090"/>
                    </a:lnTo>
                    <a:lnTo>
                      <a:pt x="229082" y="239534"/>
                    </a:lnTo>
                    <a:lnTo>
                      <a:pt x="213334" y="284187"/>
                    </a:lnTo>
                    <a:lnTo>
                      <a:pt x="197510" y="328803"/>
                    </a:lnTo>
                    <a:lnTo>
                      <a:pt x="278472" y="328803"/>
                    </a:lnTo>
                    <a:lnTo>
                      <a:pt x="282917" y="314820"/>
                    </a:lnTo>
                    <a:lnTo>
                      <a:pt x="294068" y="279552"/>
                    </a:lnTo>
                    <a:lnTo>
                      <a:pt x="298564" y="264350"/>
                    </a:lnTo>
                    <a:lnTo>
                      <a:pt x="322592" y="264363"/>
                    </a:lnTo>
                    <a:lnTo>
                      <a:pt x="398018" y="264350"/>
                    </a:lnTo>
                    <a:lnTo>
                      <a:pt x="402539" y="279552"/>
                    </a:lnTo>
                    <a:lnTo>
                      <a:pt x="418122" y="328803"/>
                    </a:lnTo>
                    <a:lnTo>
                      <a:pt x="499084" y="328803"/>
                    </a:lnTo>
                    <a:close/>
                  </a:path>
                  <a:path w="1011554" h="332104">
                    <a:moveTo>
                      <a:pt x="719975" y="116484"/>
                    </a:moveTo>
                    <a:lnTo>
                      <a:pt x="715314" y="72224"/>
                    </a:lnTo>
                    <a:lnTo>
                      <a:pt x="697572" y="36474"/>
                    </a:lnTo>
                    <a:lnTo>
                      <a:pt x="664057" y="11303"/>
                    </a:lnTo>
                    <a:lnTo>
                      <a:pt x="613524" y="0"/>
                    </a:lnTo>
                    <a:lnTo>
                      <a:pt x="583755" y="1079"/>
                    </a:lnTo>
                    <a:lnTo>
                      <a:pt x="554443" y="6565"/>
                    </a:lnTo>
                    <a:lnTo>
                      <a:pt x="525792" y="16979"/>
                    </a:lnTo>
                    <a:lnTo>
                      <a:pt x="498043" y="32880"/>
                    </a:lnTo>
                    <a:lnTo>
                      <a:pt x="533666" y="93243"/>
                    </a:lnTo>
                    <a:lnTo>
                      <a:pt x="548589" y="82867"/>
                    </a:lnTo>
                    <a:lnTo>
                      <a:pt x="564553" y="75374"/>
                    </a:lnTo>
                    <a:lnTo>
                      <a:pt x="581609" y="71069"/>
                    </a:lnTo>
                    <a:lnTo>
                      <a:pt x="599859" y="70256"/>
                    </a:lnTo>
                    <a:lnTo>
                      <a:pt x="612317" y="72224"/>
                    </a:lnTo>
                    <a:lnTo>
                      <a:pt x="640435" y="98031"/>
                    </a:lnTo>
                    <a:lnTo>
                      <a:pt x="643636" y="119507"/>
                    </a:lnTo>
                    <a:lnTo>
                      <a:pt x="643636" y="126733"/>
                    </a:lnTo>
                    <a:lnTo>
                      <a:pt x="547395" y="126746"/>
                    </a:lnTo>
                    <a:lnTo>
                      <a:pt x="547395" y="193103"/>
                    </a:lnTo>
                    <a:lnTo>
                      <a:pt x="643636" y="193116"/>
                    </a:lnTo>
                    <a:lnTo>
                      <a:pt x="643636" y="212356"/>
                    </a:lnTo>
                    <a:lnTo>
                      <a:pt x="631177" y="248881"/>
                    </a:lnTo>
                    <a:lnTo>
                      <a:pt x="599859" y="261620"/>
                    </a:lnTo>
                    <a:lnTo>
                      <a:pt x="581609" y="260807"/>
                    </a:lnTo>
                    <a:lnTo>
                      <a:pt x="564553" y="256501"/>
                    </a:lnTo>
                    <a:lnTo>
                      <a:pt x="548589" y="249008"/>
                    </a:lnTo>
                    <a:lnTo>
                      <a:pt x="533666" y="238633"/>
                    </a:lnTo>
                    <a:lnTo>
                      <a:pt x="498043" y="299008"/>
                    </a:lnTo>
                    <a:lnTo>
                      <a:pt x="525792" y="314896"/>
                    </a:lnTo>
                    <a:lnTo>
                      <a:pt x="554443" y="325310"/>
                    </a:lnTo>
                    <a:lnTo>
                      <a:pt x="583755" y="330784"/>
                    </a:lnTo>
                    <a:lnTo>
                      <a:pt x="613524" y="331876"/>
                    </a:lnTo>
                    <a:lnTo>
                      <a:pt x="630453" y="330327"/>
                    </a:lnTo>
                    <a:lnTo>
                      <a:pt x="678789" y="312039"/>
                    </a:lnTo>
                    <a:lnTo>
                      <a:pt x="711225" y="272453"/>
                    </a:lnTo>
                    <a:lnTo>
                      <a:pt x="719505" y="229387"/>
                    </a:lnTo>
                    <a:lnTo>
                      <a:pt x="719975" y="215392"/>
                    </a:lnTo>
                    <a:lnTo>
                      <a:pt x="719975" y="116484"/>
                    </a:lnTo>
                    <a:close/>
                  </a:path>
                  <a:path w="1011554" h="332104">
                    <a:moveTo>
                      <a:pt x="1011301" y="328815"/>
                    </a:moveTo>
                    <a:lnTo>
                      <a:pt x="981456" y="228523"/>
                    </a:lnTo>
                    <a:lnTo>
                      <a:pt x="966812" y="189826"/>
                    </a:lnTo>
                    <a:lnTo>
                      <a:pt x="940295" y="158775"/>
                    </a:lnTo>
                    <a:lnTo>
                      <a:pt x="954265" y="144056"/>
                    </a:lnTo>
                    <a:lnTo>
                      <a:pt x="964069" y="129171"/>
                    </a:lnTo>
                    <a:lnTo>
                      <a:pt x="971384" y="112712"/>
                    </a:lnTo>
                    <a:lnTo>
                      <a:pt x="977874" y="93281"/>
                    </a:lnTo>
                    <a:lnTo>
                      <a:pt x="1006055" y="2374"/>
                    </a:lnTo>
                    <a:lnTo>
                      <a:pt x="927836" y="2374"/>
                    </a:lnTo>
                    <a:lnTo>
                      <a:pt x="901915" y="83781"/>
                    </a:lnTo>
                    <a:lnTo>
                      <a:pt x="897382" y="96901"/>
                    </a:lnTo>
                    <a:lnTo>
                      <a:pt x="871232" y="126644"/>
                    </a:lnTo>
                    <a:lnTo>
                      <a:pt x="827430" y="128371"/>
                    </a:lnTo>
                    <a:lnTo>
                      <a:pt x="827633" y="2374"/>
                    </a:lnTo>
                    <a:lnTo>
                      <a:pt x="751408" y="2374"/>
                    </a:lnTo>
                    <a:lnTo>
                      <a:pt x="751446" y="328815"/>
                    </a:lnTo>
                    <a:lnTo>
                      <a:pt x="827633" y="328815"/>
                    </a:lnTo>
                    <a:lnTo>
                      <a:pt x="827633" y="196735"/>
                    </a:lnTo>
                    <a:lnTo>
                      <a:pt x="852893" y="196723"/>
                    </a:lnTo>
                    <a:lnTo>
                      <a:pt x="894943" y="216293"/>
                    </a:lnTo>
                    <a:lnTo>
                      <a:pt x="929068" y="328815"/>
                    </a:lnTo>
                    <a:lnTo>
                      <a:pt x="1011301" y="328815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object 7"/>
            <p:cNvSpPr txBox="1"/>
            <p:nvPr/>
          </p:nvSpPr>
          <p:spPr>
            <a:xfrm>
              <a:off x="8368084" y="6381413"/>
              <a:ext cx="757085" cy="2013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1200" spc="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тник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08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13494" y="3931925"/>
            <a:ext cx="4313056" cy="65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813494" y="5558083"/>
            <a:ext cx="1412554" cy="647376"/>
            <a:chOff x="8368084" y="6381413"/>
            <a:chExt cx="1412554" cy="647376"/>
          </a:xfrm>
        </p:grpSpPr>
        <p:grpSp>
          <p:nvGrpSpPr>
            <p:cNvPr id="6" name="object 2"/>
            <p:cNvGrpSpPr/>
            <p:nvPr/>
          </p:nvGrpSpPr>
          <p:grpSpPr>
            <a:xfrm>
              <a:off x="8401342" y="6575399"/>
              <a:ext cx="1379296" cy="453390"/>
              <a:chOff x="8336699" y="6586529"/>
              <a:chExt cx="1379296" cy="453390"/>
            </a:xfrm>
          </p:grpSpPr>
          <p:sp>
            <p:nvSpPr>
              <p:cNvPr id="8" name="object 5"/>
              <p:cNvSpPr/>
              <p:nvPr/>
            </p:nvSpPr>
            <p:spPr>
              <a:xfrm>
                <a:off x="9387065" y="6586529"/>
                <a:ext cx="32893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28929" h="453390">
                    <a:moveTo>
                      <a:pt x="131305" y="387565"/>
                    </a:moveTo>
                    <a:lnTo>
                      <a:pt x="112750" y="387565"/>
                    </a:lnTo>
                    <a:lnTo>
                      <a:pt x="105232" y="395185"/>
                    </a:lnTo>
                    <a:lnTo>
                      <a:pt x="105232" y="414235"/>
                    </a:lnTo>
                    <a:lnTo>
                      <a:pt x="112750" y="420585"/>
                    </a:lnTo>
                    <a:lnTo>
                      <a:pt x="131305" y="420585"/>
                    </a:lnTo>
                    <a:lnTo>
                      <a:pt x="138849" y="414235"/>
                    </a:lnTo>
                    <a:lnTo>
                      <a:pt x="138849" y="395185"/>
                    </a:lnTo>
                    <a:lnTo>
                      <a:pt x="131305" y="387565"/>
                    </a:lnTo>
                    <a:close/>
                  </a:path>
                  <a:path w="328929" h="453390">
                    <a:moveTo>
                      <a:pt x="157327" y="349465"/>
                    </a:moveTo>
                    <a:lnTo>
                      <a:pt x="149773" y="350735"/>
                    </a:lnTo>
                    <a:lnTo>
                      <a:pt x="143605" y="355815"/>
                    </a:lnTo>
                    <a:lnTo>
                      <a:pt x="139446" y="362165"/>
                    </a:lnTo>
                    <a:lnTo>
                      <a:pt x="137921" y="368515"/>
                    </a:lnTo>
                    <a:lnTo>
                      <a:pt x="139446" y="376135"/>
                    </a:lnTo>
                    <a:lnTo>
                      <a:pt x="143605" y="382485"/>
                    </a:lnTo>
                    <a:lnTo>
                      <a:pt x="149773" y="387565"/>
                    </a:lnTo>
                    <a:lnTo>
                      <a:pt x="157327" y="388835"/>
                    </a:lnTo>
                    <a:lnTo>
                      <a:pt x="164889" y="387565"/>
                    </a:lnTo>
                    <a:lnTo>
                      <a:pt x="171061" y="382485"/>
                    </a:lnTo>
                    <a:lnTo>
                      <a:pt x="175220" y="376135"/>
                    </a:lnTo>
                    <a:lnTo>
                      <a:pt x="176745" y="368515"/>
                    </a:lnTo>
                    <a:lnTo>
                      <a:pt x="175220" y="362165"/>
                    </a:lnTo>
                    <a:lnTo>
                      <a:pt x="171061" y="355815"/>
                    </a:lnTo>
                    <a:lnTo>
                      <a:pt x="164889" y="350735"/>
                    </a:lnTo>
                    <a:lnTo>
                      <a:pt x="157327" y="349465"/>
                    </a:lnTo>
                    <a:close/>
                  </a:path>
                  <a:path w="328929" h="453390">
                    <a:moveTo>
                      <a:pt x="94576" y="352005"/>
                    </a:moveTo>
                    <a:lnTo>
                      <a:pt x="76809" y="352005"/>
                    </a:lnTo>
                    <a:lnTo>
                      <a:pt x="69634" y="359625"/>
                    </a:lnTo>
                    <a:lnTo>
                      <a:pt x="69634" y="377405"/>
                    </a:lnTo>
                    <a:lnTo>
                      <a:pt x="76809" y="383755"/>
                    </a:lnTo>
                    <a:lnTo>
                      <a:pt x="94576" y="383755"/>
                    </a:lnTo>
                    <a:lnTo>
                      <a:pt x="101765" y="377405"/>
                    </a:lnTo>
                    <a:lnTo>
                      <a:pt x="101765" y="359625"/>
                    </a:lnTo>
                    <a:lnTo>
                      <a:pt x="94576" y="352005"/>
                    </a:lnTo>
                    <a:close/>
                  </a:path>
                  <a:path w="328929" h="453390">
                    <a:moveTo>
                      <a:pt x="192633" y="311365"/>
                    </a:moveTo>
                    <a:lnTo>
                      <a:pt x="184059" y="313905"/>
                    </a:lnTo>
                    <a:lnTo>
                      <a:pt x="177060" y="317715"/>
                    </a:lnTo>
                    <a:lnTo>
                      <a:pt x="172341" y="325335"/>
                    </a:lnTo>
                    <a:lnTo>
                      <a:pt x="170611" y="334225"/>
                    </a:lnTo>
                    <a:lnTo>
                      <a:pt x="172341" y="341845"/>
                    </a:lnTo>
                    <a:lnTo>
                      <a:pt x="177060" y="349465"/>
                    </a:lnTo>
                    <a:lnTo>
                      <a:pt x="184059" y="354545"/>
                    </a:lnTo>
                    <a:lnTo>
                      <a:pt x="192633" y="355815"/>
                    </a:lnTo>
                    <a:lnTo>
                      <a:pt x="201199" y="354545"/>
                    </a:lnTo>
                    <a:lnTo>
                      <a:pt x="208195" y="349465"/>
                    </a:lnTo>
                    <a:lnTo>
                      <a:pt x="212912" y="341845"/>
                    </a:lnTo>
                    <a:lnTo>
                      <a:pt x="214642" y="334225"/>
                    </a:lnTo>
                    <a:lnTo>
                      <a:pt x="212912" y="325335"/>
                    </a:lnTo>
                    <a:lnTo>
                      <a:pt x="208195" y="317715"/>
                    </a:lnTo>
                    <a:lnTo>
                      <a:pt x="201199" y="313905"/>
                    </a:lnTo>
                    <a:lnTo>
                      <a:pt x="192633" y="311365"/>
                    </a:lnTo>
                    <a:close/>
                  </a:path>
                  <a:path w="328929" h="453390">
                    <a:moveTo>
                      <a:pt x="131267" y="315175"/>
                    </a:moveTo>
                    <a:lnTo>
                      <a:pt x="111480" y="315175"/>
                    </a:lnTo>
                    <a:lnTo>
                      <a:pt x="103454" y="322795"/>
                    </a:lnTo>
                    <a:lnTo>
                      <a:pt x="103454" y="343115"/>
                    </a:lnTo>
                    <a:lnTo>
                      <a:pt x="111480" y="350735"/>
                    </a:lnTo>
                    <a:lnTo>
                      <a:pt x="131267" y="350735"/>
                    </a:lnTo>
                    <a:lnTo>
                      <a:pt x="139318" y="343115"/>
                    </a:lnTo>
                    <a:lnTo>
                      <a:pt x="139318" y="322795"/>
                    </a:lnTo>
                    <a:lnTo>
                      <a:pt x="131267" y="315175"/>
                    </a:lnTo>
                    <a:close/>
                  </a:path>
                  <a:path w="328929" h="453390">
                    <a:moveTo>
                      <a:pt x="232168" y="273265"/>
                    </a:moveTo>
                    <a:lnTo>
                      <a:pt x="227926" y="273265"/>
                    </a:lnTo>
                    <a:lnTo>
                      <a:pt x="218338" y="275805"/>
                    </a:lnTo>
                    <a:lnTo>
                      <a:pt x="210507" y="280885"/>
                    </a:lnTo>
                    <a:lnTo>
                      <a:pt x="205225" y="288505"/>
                    </a:lnTo>
                    <a:lnTo>
                      <a:pt x="203288" y="298665"/>
                    </a:lnTo>
                    <a:lnTo>
                      <a:pt x="205225" y="307555"/>
                    </a:lnTo>
                    <a:lnTo>
                      <a:pt x="210507" y="316445"/>
                    </a:lnTo>
                    <a:lnTo>
                      <a:pt x="218338" y="321525"/>
                    </a:lnTo>
                    <a:lnTo>
                      <a:pt x="227926" y="322795"/>
                    </a:lnTo>
                    <a:lnTo>
                      <a:pt x="237507" y="321525"/>
                    </a:lnTo>
                    <a:lnTo>
                      <a:pt x="245335" y="316445"/>
                    </a:lnTo>
                    <a:lnTo>
                      <a:pt x="250615" y="307555"/>
                    </a:lnTo>
                    <a:lnTo>
                      <a:pt x="252552" y="298665"/>
                    </a:lnTo>
                    <a:lnTo>
                      <a:pt x="252552" y="293585"/>
                    </a:lnTo>
                    <a:lnTo>
                      <a:pt x="251459" y="289775"/>
                    </a:lnTo>
                    <a:lnTo>
                      <a:pt x="249567" y="287235"/>
                    </a:lnTo>
                    <a:lnTo>
                      <a:pt x="275549" y="287235"/>
                    </a:lnTo>
                    <a:lnTo>
                      <a:pt x="282473" y="282155"/>
                    </a:lnTo>
                    <a:lnTo>
                      <a:pt x="285808" y="277075"/>
                    </a:lnTo>
                    <a:lnTo>
                      <a:pt x="239661" y="277075"/>
                    </a:lnTo>
                    <a:lnTo>
                      <a:pt x="236169" y="274535"/>
                    </a:lnTo>
                    <a:lnTo>
                      <a:pt x="232168" y="273265"/>
                    </a:lnTo>
                    <a:close/>
                  </a:path>
                  <a:path w="328929" h="453390">
                    <a:moveTo>
                      <a:pt x="157060" y="278345"/>
                    </a:moveTo>
                    <a:lnTo>
                      <a:pt x="149356" y="279615"/>
                    </a:lnTo>
                    <a:lnTo>
                      <a:pt x="143067" y="283425"/>
                    </a:lnTo>
                    <a:lnTo>
                      <a:pt x="138828" y="289775"/>
                    </a:lnTo>
                    <a:lnTo>
                      <a:pt x="137274" y="297395"/>
                    </a:lnTo>
                    <a:lnTo>
                      <a:pt x="138828" y="305015"/>
                    </a:lnTo>
                    <a:lnTo>
                      <a:pt x="143067" y="311365"/>
                    </a:lnTo>
                    <a:lnTo>
                      <a:pt x="149356" y="316445"/>
                    </a:lnTo>
                    <a:lnTo>
                      <a:pt x="157060" y="317715"/>
                    </a:lnTo>
                    <a:lnTo>
                      <a:pt x="164765" y="316445"/>
                    </a:lnTo>
                    <a:lnTo>
                      <a:pt x="171054" y="311365"/>
                    </a:lnTo>
                    <a:lnTo>
                      <a:pt x="175293" y="305015"/>
                    </a:lnTo>
                    <a:lnTo>
                      <a:pt x="176847" y="297395"/>
                    </a:lnTo>
                    <a:lnTo>
                      <a:pt x="175293" y="289775"/>
                    </a:lnTo>
                    <a:lnTo>
                      <a:pt x="171054" y="283425"/>
                    </a:lnTo>
                    <a:lnTo>
                      <a:pt x="164765" y="279615"/>
                    </a:lnTo>
                    <a:lnTo>
                      <a:pt x="157060" y="278345"/>
                    </a:lnTo>
                    <a:close/>
                  </a:path>
                  <a:path w="328929" h="453390">
                    <a:moveTo>
                      <a:pt x="95821" y="280885"/>
                    </a:moveTo>
                    <a:lnTo>
                      <a:pt x="76898" y="280885"/>
                    </a:lnTo>
                    <a:lnTo>
                      <a:pt x="69214" y="288505"/>
                    </a:lnTo>
                    <a:lnTo>
                      <a:pt x="69214" y="307555"/>
                    </a:lnTo>
                    <a:lnTo>
                      <a:pt x="76898" y="315175"/>
                    </a:lnTo>
                    <a:lnTo>
                      <a:pt x="95821" y="315175"/>
                    </a:lnTo>
                    <a:lnTo>
                      <a:pt x="103504" y="307555"/>
                    </a:lnTo>
                    <a:lnTo>
                      <a:pt x="103504" y="288505"/>
                    </a:lnTo>
                    <a:lnTo>
                      <a:pt x="95821" y="280885"/>
                    </a:lnTo>
                    <a:close/>
                  </a:path>
                  <a:path w="328929" h="453390">
                    <a:moveTo>
                      <a:pt x="275549" y="287235"/>
                    </a:moveTo>
                    <a:lnTo>
                      <a:pt x="249567" y="287235"/>
                    </a:lnTo>
                    <a:lnTo>
                      <a:pt x="253568" y="288505"/>
                    </a:lnTo>
                    <a:lnTo>
                      <a:pt x="258241" y="289775"/>
                    </a:lnTo>
                    <a:lnTo>
                      <a:pt x="263220" y="289775"/>
                    </a:lnTo>
                    <a:lnTo>
                      <a:pt x="273818" y="288505"/>
                    </a:lnTo>
                    <a:lnTo>
                      <a:pt x="275549" y="287235"/>
                    </a:lnTo>
                    <a:close/>
                  </a:path>
                  <a:path w="328929" h="453390">
                    <a:moveTo>
                      <a:pt x="192747" y="241515"/>
                    </a:moveTo>
                    <a:lnTo>
                      <a:pt x="184317" y="242785"/>
                    </a:lnTo>
                    <a:lnTo>
                      <a:pt x="177434" y="247865"/>
                    </a:lnTo>
                    <a:lnTo>
                      <a:pt x="172795" y="254215"/>
                    </a:lnTo>
                    <a:lnTo>
                      <a:pt x="171094" y="263105"/>
                    </a:lnTo>
                    <a:lnTo>
                      <a:pt x="172795" y="270725"/>
                    </a:lnTo>
                    <a:lnTo>
                      <a:pt x="177434" y="278345"/>
                    </a:lnTo>
                    <a:lnTo>
                      <a:pt x="184317" y="283425"/>
                    </a:lnTo>
                    <a:lnTo>
                      <a:pt x="192747" y="284695"/>
                    </a:lnTo>
                    <a:lnTo>
                      <a:pt x="201178" y="283425"/>
                    </a:lnTo>
                    <a:lnTo>
                      <a:pt x="208060" y="278345"/>
                    </a:lnTo>
                    <a:lnTo>
                      <a:pt x="212700" y="270725"/>
                    </a:lnTo>
                    <a:lnTo>
                      <a:pt x="214401" y="263105"/>
                    </a:lnTo>
                    <a:lnTo>
                      <a:pt x="212700" y="254215"/>
                    </a:lnTo>
                    <a:lnTo>
                      <a:pt x="208060" y="247865"/>
                    </a:lnTo>
                    <a:lnTo>
                      <a:pt x="201178" y="242785"/>
                    </a:lnTo>
                    <a:lnTo>
                      <a:pt x="192747" y="241515"/>
                    </a:lnTo>
                    <a:close/>
                  </a:path>
                  <a:path w="328929" h="453390">
                    <a:moveTo>
                      <a:pt x="122440" y="244055"/>
                    </a:moveTo>
                    <a:lnTo>
                      <a:pt x="115197" y="245325"/>
                    </a:lnTo>
                    <a:lnTo>
                      <a:pt x="109278" y="249135"/>
                    </a:lnTo>
                    <a:lnTo>
                      <a:pt x="105286" y="255485"/>
                    </a:lnTo>
                    <a:lnTo>
                      <a:pt x="103822" y="263105"/>
                    </a:lnTo>
                    <a:lnTo>
                      <a:pt x="105286" y="269455"/>
                    </a:lnTo>
                    <a:lnTo>
                      <a:pt x="109278" y="275805"/>
                    </a:lnTo>
                    <a:lnTo>
                      <a:pt x="115197" y="279615"/>
                    </a:lnTo>
                    <a:lnTo>
                      <a:pt x="122440" y="280885"/>
                    </a:lnTo>
                    <a:lnTo>
                      <a:pt x="129684" y="279615"/>
                    </a:lnTo>
                    <a:lnTo>
                      <a:pt x="135602" y="275805"/>
                    </a:lnTo>
                    <a:lnTo>
                      <a:pt x="139594" y="269455"/>
                    </a:lnTo>
                    <a:lnTo>
                      <a:pt x="141058" y="263105"/>
                    </a:lnTo>
                    <a:lnTo>
                      <a:pt x="139594" y="255485"/>
                    </a:lnTo>
                    <a:lnTo>
                      <a:pt x="135602" y="249135"/>
                    </a:lnTo>
                    <a:lnTo>
                      <a:pt x="129684" y="245325"/>
                    </a:lnTo>
                    <a:lnTo>
                      <a:pt x="122440" y="244055"/>
                    </a:lnTo>
                    <a:close/>
                  </a:path>
                  <a:path w="328929" h="453390">
                    <a:moveTo>
                      <a:pt x="320404" y="247865"/>
                    </a:moveTo>
                    <a:lnTo>
                      <a:pt x="240614" y="247865"/>
                    </a:lnTo>
                    <a:lnTo>
                      <a:pt x="237680" y="251675"/>
                    </a:lnTo>
                    <a:lnTo>
                      <a:pt x="235991" y="258025"/>
                    </a:lnTo>
                    <a:lnTo>
                      <a:pt x="235991" y="268185"/>
                    </a:lnTo>
                    <a:lnTo>
                      <a:pt x="237324" y="273265"/>
                    </a:lnTo>
                    <a:lnTo>
                      <a:pt x="239661" y="277075"/>
                    </a:lnTo>
                    <a:lnTo>
                      <a:pt x="285808" y="277075"/>
                    </a:lnTo>
                    <a:lnTo>
                      <a:pt x="289585" y="256755"/>
                    </a:lnTo>
                    <a:lnTo>
                      <a:pt x="304309" y="256755"/>
                    </a:lnTo>
                    <a:lnTo>
                      <a:pt x="310118" y="255485"/>
                    </a:lnTo>
                    <a:lnTo>
                      <a:pt x="319605" y="249135"/>
                    </a:lnTo>
                    <a:lnTo>
                      <a:pt x="320404" y="247865"/>
                    </a:lnTo>
                    <a:close/>
                  </a:path>
                  <a:path w="328929" h="453390">
                    <a:moveTo>
                      <a:pt x="304309" y="256755"/>
                    </a:moveTo>
                    <a:lnTo>
                      <a:pt x="292404" y="256755"/>
                    </a:lnTo>
                    <a:lnTo>
                      <a:pt x="295389" y="258025"/>
                    </a:lnTo>
                    <a:lnTo>
                      <a:pt x="298500" y="258025"/>
                    </a:lnTo>
                    <a:lnTo>
                      <a:pt x="304309" y="256755"/>
                    </a:lnTo>
                    <a:close/>
                  </a:path>
                  <a:path w="328929" h="453390">
                    <a:moveTo>
                      <a:pt x="233591" y="204685"/>
                    </a:moveTo>
                    <a:lnTo>
                      <a:pt x="228434" y="204685"/>
                    </a:lnTo>
                    <a:lnTo>
                      <a:pt x="219271" y="205955"/>
                    </a:lnTo>
                    <a:lnTo>
                      <a:pt x="211791" y="211035"/>
                    </a:lnTo>
                    <a:lnTo>
                      <a:pt x="206750" y="218655"/>
                    </a:lnTo>
                    <a:lnTo>
                      <a:pt x="204901" y="227545"/>
                    </a:lnTo>
                    <a:lnTo>
                      <a:pt x="206750" y="236435"/>
                    </a:lnTo>
                    <a:lnTo>
                      <a:pt x="211791" y="244055"/>
                    </a:lnTo>
                    <a:lnTo>
                      <a:pt x="219271" y="249135"/>
                    </a:lnTo>
                    <a:lnTo>
                      <a:pt x="228434" y="251675"/>
                    </a:lnTo>
                    <a:lnTo>
                      <a:pt x="232879" y="251675"/>
                    </a:lnTo>
                    <a:lnTo>
                      <a:pt x="237070" y="250405"/>
                    </a:lnTo>
                    <a:lnTo>
                      <a:pt x="240614" y="247865"/>
                    </a:lnTo>
                    <a:lnTo>
                      <a:pt x="320404" y="247865"/>
                    </a:lnTo>
                    <a:lnTo>
                      <a:pt x="325201" y="240245"/>
                    </a:lnTo>
                    <a:lnTo>
                      <a:pt x="248361" y="240245"/>
                    </a:lnTo>
                    <a:lnTo>
                      <a:pt x="250634" y="236435"/>
                    </a:lnTo>
                    <a:lnTo>
                      <a:pt x="251942" y="232625"/>
                    </a:lnTo>
                    <a:lnTo>
                      <a:pt x="251942" y="222465"/>
                    </a:lnTo>
                    <a:lnTo>
                      <a:pt x="250037" y="217385"/>
                    </a:lnTo>
                    <a:lnTo>
                      <a:pt x="246824" y="213575"/>
                    </a:lnTo>
                    <a:lnTo>
                      <a:pt x="324173" y="213575"/>
                    </a:lnTo>
                    <a:lnTo>
                      <a:pt x="320518" y="208495"/>
                    </a:lnTo>
                    <a:lnTo>
                      <a:pt x="242239" y="208495"/>
                    </a:lnTo>
                    <a:lnTo>
                      <a:pt x="238353" y="205955"/>
                    </a:lnTo>
                    <a:lnTo>
                      <a:pt x="233591" y="204685"/>
                    </a:lnTo>
                    <a:close/>
                  </a:path>
                  <a:path w="328929" h="453390">
                    <a:moveTo>
                      <a:pt x="158521" y="207225"/>
                    </a:moveTo>
                    <a:lnTo>
                      <a:pt x="150706" y="209765"/>
                    </a:lnTo>
                    <a:lnTo>
                      <a:pt x="144324" y="213575"/>
                    </a:lnTo>
                    <a:lnTo>
                      <a:pt x="140020" y="219925"/>
                    </a:lnTo>
                    <a:lnTo>
                      <a:pt x="138442" y="227545"/>
                    </a:lnTo>
                    <a:lnTo>
                      <a:pt x="140020" y="235165"/>
                    </a:lnTo>
                    <a:lnTo>
                      <a:pt x="144324" y="241515"/>
                    </a:lnTo>
                    <a:lnTo>
                      <a:pt x="150706" y="246595"/>
                    </a:lnTo>
                    <a:lnTo>
                      <a:pt x="158521" y="247865"/>
                    </a:lnTo>
                    <a:lnTo>
                      <a:pt x="166336" y="246595"/>
                    </a:lnTo>
                    <a:lnTo>
                      <a:pt x="172718" y="241515"/>
                    </a:lnTo>
                    <a:lnTo>
                      <a:pt x="177021" y="235165"/>
                    </a:lnTo>
                    <a:lnTo>
                      <a:pt x="178600" y="227545"/>
                    </a:lnTo>
                    <a:lnTo>
                      <a:pt x="177021" y="219925"/>
                    </a:lnTo>
                    <a:lnTo>
                      <a:pt x="172718" y="213575"/>
                    </a:lnTo>
                    <a:lnTo>
                      <a:pt x="166336" y="209765"/>
                    </a:lnTo>
                    <a:lnTo>
                      <a:pt x="158521" y="207225"/>
                    </a:lnTo>
                    <a:close/>
                  </a:path>
                  <a:path w="328929" h="453390">
                    <a:moveTo>
                      <a:pt x="326261" y="217385"/>
                    </a:moveTo>
                    <a:lnTo>
                      <a:pt x="270446" y="217385"/>
                    </a:lnTo>
                    <a:lnTo>
                      <a:pt x="269303" y="221195"/>
                    </a:lnTo>
                    <a:lnTo>
                      <a:pt x="268681" y="223735"/>
                    </a:lnTo>
                    <a:lnTo>
                      <a:pt x="268681" y="231355"/>
                    </a:lnTo>
                    <a:lnTo>
                      <a:pt x="269163" y="233895"/>
                    </a:lnTo>
                    <a:lnTo>
                      <a:pt x="270040" y="236435"/>
                    </a:lnTo>
                    <a:lnTo>
                      <a:pt x="257733" y="236435"/>
                    </a:lnTo>
                    <a:lnTo>
                      <a:pt x="252641" y="237705"/>
                    </a:lnTo>
                    <a:lnTo>
                      <a:pt x="248361" y="240245"/>
                    </a:lnTo>
                    <a:lnTo>
                      <a:pt x="325201" y="240245"/>
                    </a:lnTo>
                    <a:lnTo>
                      <a:pt x="326000" y="238975"/>
                    </a:lnTo>
                    <a:lnTo>
                      <a:pt x="328345" y="227545"/>
                    </a:lnTo>
                    <a:lnTo>
                      <a:pt x="326261" y="217385"/>
                    </a:lnTo>
                    <a:close/>
                  </a:path>
                  <a:path w="328929" h="453390">
                    <a:moveTo>
                      <a:pt x="324173" y="213575"/>
                    </a:moveTo>
                    <a:lnTo>
                      <a:pt x="246824" y="213575"/>
                    </a:lnTo>
                    <a:lnTo>
                      <a:pt x="251383" y="216115"/>
                    </a:lnTo>
                    <a:lnTo>
                      <a:pt x="257060" y="218655"/>
                    </a:lnTo>
                    <a:lnTo>
                      <a:pt x="268147" y="218655"/>
                    </a:lnTo>
                    <a:lnTo>
                      <a:pt x="270446" y="217385"/>
                    </a:lnTo>
                    <a:lnTo>
                      <a:pt x="326261" y="217385"/>
                    </a:lnTo>
                    <a:lnTo>
                      <a:pt x="326000" y="216115"/>
                    </a:lnTo>
                    <a:lnTo>
                      <a:pt x="324173" y="213575"/>
                    </a:lnTo>
                    <a:close/>
                  </a:path>
                  <a:path w="328929" h="453390">
                    <a:moveTo>
                      <a:pt x="192747" y="170395"/>
                    </a:moveTo>
                    <a:lnTo>
                      <a:pt x="184317" y="171665"/>
                    </a:lnTo>
                    <a:lnTo>
                      <a:pt x="177434" y="176745"/>
                    </a:lnTo>
                    <a:lnTo>
                      <a:pt x="172795" y="183095"/>
                    </a:lnTo>
                    <a:lnTo>
                      <a:pt x="171094" y="191985"/>
                    </a:lnTo>
                    <a:lnTo>
                      <a:pt x="172795" y="199605"/>
                    </a:lnTo>
                    <a:lnTo>
                      <a:pt x="177434" y="207225"/>
                    </a:lnTo>
                    <a:lnTo>
                      <a:pt x="184317" y="211035"/>
                    </a:lnTo>
                    <a:lnTo>
                      <a:pt x="192747" y="213575"/>
                    </a:lnTo>
                    <a:lnTo>
                      <a:pt x="201178" y="211035"/>
                    </a:lnTo>
                    <a:lnTo>
                      <a:pt x="208060" y="207225"/>
                    </a:lnTo>
                    <a:lnTo>
                      <a:pt x="212700" y="199605"/>
                    </a:lnTo>
                    <a:lnTo>
                      <a:pt x="214401" y="191985"/>
                    </a:lnTo>
                    <a:lnTo>
                      <a:pt x="212700" y="183095"/>
                    </a:lnTo>
                    <a:lnTo>
                      <a:pt x="208060" y="176745"/>
                    </a:lnTo>
                    <a:lnTo>
                      <a:pt x="201178" y="171665"/>
                    </a:lnTo>
                    <a:lnTo>
                      <a:pt x="192747" y="170395"/>
                    </a:lnTo>
                    <a:close/>
                  </a:path>
                  <a:path w="328929" h="453390">
                    <a:moveTo>
                      <a:pt x="122440" y="172935"/>
                    </a:moveTo>
                    <a:lnTo>
                      <a:pt x="115197" y="174205"/>
                    </a:lnTo>
                    <a:lnTo>
                      <a:pt x="109278" y="179285"/>
                    </a:lnTo>
                    <a:lnTo>
                      <a:pt x="105286" y="184365"/>
                    </a:lnTo>
                    <a:lnTo>
                      <a:pt x="103822" y="191985"/>
                    </a:lnTo>
                    <a:lnTo>
                      <a:pt x="105286" y="199605"/>
                    </a:lnTo>
                    <a:lnTo>
                      <a:pt x="109278" y="204685"/>
                    </a:lnTo>
                    <a:lnTo>
                      <a:pt x="115197" y="208495"/>
                    </a:lnTo>
                    <a:lnTo>
                      <a:pt x="122440" y="211035"/>
                    </a:lnTo>
                    <a:lnTo>
                      <a:pt x="129684" y="208495"/>
                    </a:lnTo>
                    <a:lnTo>
                      <a:pt x="135602" y="204685"/>
                    </a:lnTo>
                    <a:lnTo>
                      <a:pt x="139594" y="199605"/>
                    </a:lnTo>
                    <a:lnTo>
                      <a:pt x="141058" y="191985"/>
                    </a:lnTo>
                    <a:lnTo>
                      <a:pt x="139594" y="184365"/>
                    </a:lnTo>
                    <a:lnTo>
                      <a:pt x="135602" y="179285"/>
                    </a:lnTo>
                    <a:lnTo>
                      <a:pt x="129684" y="174205"/>
                    </a:lnTo>
                    <a:lnTo>
                      <a:pt x="122440" y="172935"/>
                    </a:lnTo>
                    <a:close/>
                  </a:path>
                  <a:path w="328929" h="453390">
                    <a:moveTo>
                      <a:pt x="286641" y="178015"/>
                    </a:moveTo>
                    <a:lnTo>
                      <a:pt x="239661" y="178015"/>
                    </a:lnTo>
                    <a:lnTo>
                      <a:pt x="237324" y="181825"/>
                    </a:lnTo>
                    <a:lnTo>
                      <a:pt x="235991" y="186905"/>
                    </a:lnTo>
                    <a:lnTo>
                      <a:pt x="235991" y="198335"/>
                    </a:lnTo>
                    <a:lnTo>
                      <a:pt x="238328" y="204685"/>
                    </a:lnTo>
                    <a:lnTo>
                      <a:pt x="242239" y="208495"/>
                    </a:lnTo>
                    <a:lnTo>
                      <a:pt x="320518" y="208495"/>
                    </a:lnTo>
                    <a:lnTo>
                      <a:pt x="319605" y="207225"/>
                    </a:lnTo>
                    <a:lnTo>
                      <a:pt x="310118" y="200875"/>
                    </a:lnTo>
                    <a:lnTo>
                      <a:pt x="304309" y="199605"/>
                    </a:lnTo>
                    <a:lnTo>
                      <a:pt x="289242" y="199605"/>
                    </a:lnTo>
                    <a:lnTo>
                      <a:pt x="290017" y="197065"/>
                    </a:lnTo>
                    <a:lnTo>
                      <a:pt x="290448" y="194525"/>
                    </a:lnTo>
                    <a:lnTo>
                      <a:pt x="290448" y="191985"/>
                    </a:lnTo>
                    <a:lnTo>
                      <a:pt x="288309" y="180555"/>
                    </a:lnTo>
                    <a:lnTo>
                      <a:pt x="286641" y="178015"/>
                    </a:lnTo>
                    <a:close/>
                  </a:path>
                  <a:path w="328929" h="453390">
                    <a:moveTo>
                      <a:pt x="298500" y="198335"/>
                    </a:moveTo>
                    <a:lnTo>
                      <a:pt x="292150" y="198335"/>
                    </a:lnTo>
                    <a:lnTo>
                      <a:pt x="289242" y="199605"/>
                    </a:lnTo>
                    <a:lnTo>
                      <a:pt x="304309" y="199605"/>
                    </a:lnTo>
                    <a:lnTo>
                      <a:pt x="298500" y="198335"/>
                    </a:lnTo>
                    <a:close/>
                  </a:path>
                  <a:path w="328929" h="453390">
                    <a:moveTo>
                      <a:pt x="227926" y="131025"/>
                    </a:moveTo>
                    <a:lnTo>
                      <a:pt x="218338" y="133565"/>
                    </a:lnTo>
                    <a:lnTo>
                      <a:pt x="210507" y="138645"/>
                    </a:lnTo>
                    <a:lnTo>
                      <a:pt x="205225" y="146265"/>
                    </a:lnTo>
                    <a:lnTo>
                      <a:pt x="203288" y="156425"/>
                    </a:lnTo>
                    <a:lnTo>
                      <a:pt x="205225" y="165315"/>
                    </a:lnTo>
                    <a:lnTo>
                      <a:pt x="210507" y="172935"/>
                    </a:lnTo>
                    <a:lnTo>
                      <a:pt x="218338" y="179285"/>
                    </a:lnTo>
                    <a:lnTo>
                      <a:pt x="227926" y="180555"/>
                    </a:lnTo>
                    <a:lnTo>
                      <a:pt x="232168" y="180555"/>
                    </a:lnTo>
                    <a:lnTo>
                      <a:pt x="236169" y="179285"/>
                    </a:lnTo>
                    <a:lnTo>
                      <a:pt x="239661" y="178015"/>
                    </a:lnTo>
                    <a:lnTo>
                      <a:pt x="286641" y="178015"/>
                    </a:lnTo>
                    <a:lnTo>
                      <a:pt x="282473" y="171665"/>
                    </a:lnTo>
                    <a:lnTo>
                      <a:pt x="275982" y="167855"/>
                    </a:lnTo>
                    <a:lnTo>
                      <a:pt x="249567" y="167855"/>
                    </a:lnTo>
                    <a:lnTo>
                      <a:pt x="251459" y="164045"/>
                    </a:lnTo>
                    <a:lnTo>
                      <a:pt x="252552" y="160235"/>
                    </a:lnTo>
                    <a:lnTo>
                      <a:pt x="252552" y="156425"/>
                    </a:lnTo>
                    <a:lnTo>
                      <a:pt x="250615" y="146265"/>
                    </a:lnTo>
                    <a:lnTo>
                      <a:pt x="245335" y="138645"/>
                    </a:lnTo>
                    <a:lnTo>
                      <a:pt x="237507" y="133565"/>
                    </a:lnTo>
                    <a:lnTo>
                      <a:pt x="227926" y="131025"/>
                    </a:lnTo>
                    <a:close/>
                  </a:path>
                  <a:path w="328929" h="453390">
                    <a:moveTo>
                      <a:pt x="157060" y="137375"/>
                    </a:moveTo>
                    <a:lnTo>
                      <a:pt x="149356" y="138645"/>
                    </a:lnTo>
                    <a:lnTo>
                      <a:pt x="143067" y="142455"/>
                    </a:lnTo>
                    <a:lnTo>
                      <a:pt x="138828" y="148805"/>
                    </a:lnTo>
                    <a:lnTo>
                      <a:pt x="137274" y="156425"/>
                    </a:lnTo>
                    <a:lnTo>
                      <a:pt x="138828" y="164045"/>
                    </a:lnTo>
                    <a:lnTo>
                      <a:pt x="143067" y="170395"/>
                    </a:lnTo>
                    <a:lnTo>
                      <a:pt x="149356" y="175475"/>
                    </a:lnTo>
                    <a:lnTo>
                      <a:pt x="157060" y="176745"/>
                    </a:lnTo>
                    <a:lnTo>
                      <a:pt x="164765" y="175475"/>
                    </a:lnTo>
                    <a:lnTo>
                      <a:pt x="171054" y="170395"/>
                    </a:lnTo>
                    <a:lnTo>
                      <a:pt x="175293" y="164045"/>
                    </a:lnTo>
                    <a:lnTo>
                      <a:pt x="176847" y="156425"/>
                    </a:lnTo>
                    <a:lnTo>
                      <a:pt x="175293" y="148805"/>
                    </a:lnTo>
                    <a:lnTo>
                      <a:pt x="171054" y="142455"/>
                    </a:lnTo>
                    <a:lnTo>
                      <a:pt x="164765" y="138645"/>
                    </a:lnTo>
                    <a:lnTo>
                      <a:pt x="157060" y="137375"/>
                    </a:lnTo>
                    <a:close/>
                  </a:path>
                  <a:path w="328929" h="453390">
                    <a:moveTo>
                      <a:pt x="95821" y="139915"/>
                    </a:moveTo>
                    <a:lnTo>
                      <a:pt x="76898" y="139915"/>
                    </a:lnTo>
                    <a:lnTo>
                      <a:pt x="69214" y="147535"/>
                    </a:lnTo>
                    <a:lnTo>
                      <a:pt x="69214" y="166585"/>
                    </a:lnTo>
                    <a:lnTo>
                      <a:pt x="76898" y="174205"/>
                    </a:lnTo>
                    <a:lnTo>
                      <a:pt x="95821" y="174205"/>
                    </a:lnTo>
                    <a:lnTo>
                      <a:pt x="103504" y="166585"/>
                    </a:lnTo>
                    <a:lnTo>
                      <a:pt x="103504" y="147535"/>
                    </a:lnTo>
                    <a:lnTo>
                      <a:pt x="95821" y="139915"/>
                    </a:lnTo>
                    <a:close/>
                  </a:path>
                  <a:path w="328929" h="453390">
                    <a:moveTo>
                      <a:pt x="263220" y="164045"/>
                    </a:moveTo>
                    <a:lnTo>
                      <a:pt x="258241" y="164045"/>
                    </a:lnTo>
                    <a:lnTo>
                      <a:pt x="253568" y="165315"/>
                    </a:lnTo>
                    <a:lnTo>
                      <a:pt x="249567" y="167855"/>
                    </a:lnTo>
                    <a:lnTo>
                      <a:pt x="275982" y="167855"/>
                    </a:lnTo>
                    <a:lnTo>
                      <a:pt x="273818" y="166585"/>
                    </a:lnTo>
                    <a:lnTo>
                      <a:pt x="263220" y="164045"/>
                    </a:lnTo>
                    <a:close/>
                  </a:path>
                  <a:path w="328929" h="453390">
                    <a:moveTo>
                      <a:pt x="192633" y="99275"/>
                    </a:moveTo>
                    <a:lnTo>
                      <a:pt x="184059" y="100545"/>
                    </a:lnTo>
                    <a:lnTo>
                      <a:pt x="177060" y="105625"/>
                    </a:lnTo>
                    <a:lnTo>
                      <a:pt x="172341" y="111975"/>
                    </a:lnTo>
                    <a:lnTo>
                      <a:pt x="170611" y="120865"/>
                    </a:lnTo>
                    <a:lnTo>
                      <a:pt x="172341" y="129755"/>
                    </a:lnTo>
                    <a:lnTo>
                      <a:pt x="177060" y="136105"/>
                    </a:lnTo>
                    <a:lnTo>
                      <a:pt x="184059" y="141185"/>
                    </a:lnTo>
                    <a:lnTo>
                      <a:pt x="192633" y="142455"/>
                    </a:lnTo>
                    <a:lnTo>
                      <a:pt x="201199" y="141185"/>
                    </a:lnTo>
                    <a:lnTo>
                      <a:pt x="208195" y="136105"/>
                    </a:lnTo>
                    <a:lnTo>
                      <a:pt x="212912" y="129755"/>
                    </a:lnTo>
                    <a:lnTo>
                      <a:pt x="214642" y="120865"/>
                    </a:lnTo>
                    <a:lnTo>
                      <a:pt x="212912" y="111975"/>
                    </a:lnTo>
                    <a:lnTo>
                      <a:pt x="208195" y="105625"/>
                    </a:lnTo>
                    <a:lnTo>
                      <a:pt x="201199" y="100545"/>
                    </a:lnTo>
                    <a:lnTo>
                      <a:pt x="192633" y="99275"/>
                    </a:lnTo>
                    <a:close/>
                  </a:path>
                  <a:path w="328929" h="453390">
                    <a:moveTo>
                      <a:pt x="131267" y="103085"/>
                    </a:moveTo>
                    <a:lnTo>
                      <a:pt x="111480" y="103085"/>
                    </a:lnTo>
                    <a:lnTo>
                      <a:pt x="103454" y="111975"/>
                    </a:lnTo>
                    <a:lnTo>
                      <a:pt x="103454" y="131025"/>
                    </a:lnTo>
                    <a:lnTo>
                      <a:pt x="111480" y="139915"/>
                    </a:lnTo>
                    <a:lnTo>
                      <a:pt x="131267" y="139915"/>
                    </a:lnTo>
                    <a:lnTo>
                      <a:pt x="139318" y="131025"/>
                    </a:lnTo>
                    <a:lnTo>
                      <a:pt x="139318" y="111975"/>
                    </a:lnTo>
                    <a:lnTo>
                      <a:pt x="131267" y="103085"/>
                    </a:lnTo>
                    <a:close/>
                  </a:path>
                  <a:path w="328929" h="453390">
                    <a:moveTo>
                      <a:pt x="157327" y="66255"/>
                    </a:moveTo>
                    <a:lnTo>
                      <a:pt x="149773" y="67525"/>
                    </a:lnTo>
                    <a:lnTo>
                      <a:pt x="143605" y="71335"/>
                    </a:lnTo>
                    <a:lnTo>
                      <a:pt x="139446" y="77685"/>
                    </a:lnTo>
                    <a:lnTo>
                      <a:pt x="137921" y="85305"/>
                    </a:lnTo>
                    <a:lnTo>
                      <a:pt x="139446" y="92925"/>
                    </a:lnTo>
                    <a:lnTo>
                      <a:pt x="143605" y="99275"/>
                    </a:lnTo>
                    <a:lnTo>
                      <a:pt x="149773" y="103085"/>
                    </a:lnTo>
                    <a:lnTo>
                      <a:pt x="157327" y="104355"/>
                    </a:lnTo>
                    <a:lnTo>
                      <a:pt x="164889" y="103085"/>
                    </a:lnTo>
                    <a:lnTo>
                      <a:pt x="171061" y="99275"/>
                    </a:lnTo>
                    <a:lnTo>
                      <a:pt x="175220" y="92925"/>
                    </a:lnTo>
                    <a:lnTo>
                      <a:pt x="176745" y="85305"/>
                    </a:lnTo>
                    <a:lnTo>
                      <a:pt x="175220" y="77685"/>
                    </a:lnTo>
                    <a:lnTo>
                      <a:pt x="171061" y="71335"/>
                    </a:lnTo>
                    <a:lnTo>
                      <a:pt x="164889" y="67525"/>
                    </a:lnTo>
                    <a:lnTo>
                      <a:pt x="157327" y="66255"/>
                    </a:lnTo>
                    <a:close/>
                  </a:path>
                  <a:path w="328929" h="453390">
                    <a:moveTo>
                      <a:pt x="94576" y="70065"/>
                    </a:moveTo>
                    <a:lnTo>
                      <a:pt x="76809" y="70065"/>
                    </a:lnTo>
                    <a:lnTo>
                      <a:pt x="69634" y="77685"/>
                    </a:lnTo>
                    <a:lnTo>
                      <a:pt x="69634" y="95465"/>
                    </a:lnTo>
                    <a:lnTo>
                      <a:pt x="76809" y="103085"/>
                    </a:lnTo>
                    <a:lnTo>
                      <a:pt x="94576" y="103085"/>
                    </a:lnTo>
                    <a:lnTo>
                      <a:pt x="101765" y="95465"/>
                    </a:lnTo>
                    <a:lnTo>
                      <a:pt x="101765" y="77685"/>
                    </a:lnTo>
                    <a:lnTo>
                      <a:pt x="94576" y="70065"/>
                    </a:lnTo>
                    <a:close/>
                  </a:path>
                  <a:path w="328929" h="453390">
                    <a:moveTo>
                      <a:pt x="131305" y="33235"/>
                    </a:moveTo>
                    <a:lnTo>
                      <a:pt x="112750" y="33235"/>
                    </a:lnTo>
                    <a:lnTo>
                      <a:pt x="105232" y="40855"/>
                    </a:lnTo>
                    <a:lnTo>
                      <a:pt x="105232" y="59905"/>
                    </a:lnTo>
                    <a:lnTo>
                      <a:pt x="112750" y="67525"/>
                    </a:lnTo>
                    <a:lnTo>
                      <a:pt x="131305" y="67525"/>
                    </a:lnTo>
                    <a:lnTo>
                      <a:pt x="138849" y="59905"/>
                    </a:lnTo>
                    <a:lnTo>
                      <a:pt x="138849" y="40855"/>
                    </a:lnTo>
                    <a:lnTo>
                      <a:pt x="131305" y="33235"/>
                    </a:lnTo>
                    <a:close/>
                  </a:path>
                  <a:path w="328929" h="453390">
                    <a:moveTo>
                      <a:pt x="94589" y="0"/>
                    </a:moveTo>
                    <a:lnTo>
                      <a:pt x="78892" y="0"/>
                    </a:lnTo>
                    <a:lnTo>
                      <a:pt x="72529" y="6362"/>
                    </a:lnTo>
                    <a:lnTo>
                      <a:pt x="72529" y="22072"/>
                    </a:lnTo>
                    <a:lnTo>
                      <a:pt x="78892" y="28422"/>
                    </a:lnTo>
                    <a:lnTo>
                      <a:pt x="94589" y="28422"/>
                    </a:lnTo>
                    <a:lnTo>
                      <a:pt x="100952" y="22072"/>
                    </a:lnTo>
                    <a:lnTo>
                      <a:pt x="100952" y="6362"/>
                    </a:lnTo>
                    <a:lnTo>
                      <a:pt x="94589" y="0"/>
                    </a:lnTo>
                    <a:close/>
                  </a:path>
                  <a:path w="328929" h="453390">
                    <a:moveTo>
                      <a:pt x="57861" y="36753"/>
                    </a:moveTo>
                    <a:lnTo>
                      <a:pt x="42176" y="36753"/>
                    </a:lnTo>
                    <a:lnTo>
                      <a:pt x="35813" y="43103"/>
                    </a:lnTo>
                    <a:lnTo>
                      <a:pt x="35813" y="58788"/>
                    </a:lnTo>
                    <a:lnTo>
                      <a:pt x="42176" y="65151"/>
                    </a:lnTo>
                    <a:lnTo>
                      <a:pt x="57861" y="65151"/>
                    </a:lnTo>
                    <a:lnTo>
                      <a:pt x="64223" y="58788"/>
                    </a:lnTo>
                    <a:lnTo>
                      <a:pt x="64223" y="43103"/>
                    </a:lnTo>
                    <a:lnTo>
                      <a:pt x="57861" y="36753"/>
                    </a:lnTo>
                    <a:close/>
                  </a:path>
                  <a:path w="328929" h="453390">
                    <a:moveTo>
                      <a:pt x="22047" y="72453"/>
                    </a:moveTo>
                    <a:lnTo>
                      <a:pt x="6362" y="72453"/>
                    </a:lnTo>
                    <a:lnTo>
                      <a:pt x="0" y="78803"/>
                    </a:lnTo>
                    <a:lnTo>
                      <a:pt x="0" y="94500"/>
                    </a:lnTo>
                    <a:lnTo>
                      <a:pt x="6362" y="100863"/>
                    </a:lnTo>
                    <a:lnTo>
                      <a:pt x="22047" y="100863"/>
                    </a:lnTo>
                    <a:lnTo>
                      <a:pt x="28409" y="94500"/>
                    </a:lnTo>
                    <a:lnTo>
                      <a:pt x="28409" y="78803"/>
                    </a:lnTo>
                    <a:lnTo>
                      <a:pt x="22047" y="72453"/>
                    </a:lnTo>
                    <a:close/>
                  </a:path>
                  <a:path w="328929" h="453390">
                    <a:moveTo>
                      <a:pt x="58940" y="105829"/>
                    </a:moveTo>
                    <a:lnTo>
                      <a:pt x="41630" y="105829"/>
                    </a:lnTo>
                    <a:lnTo>
                      <a:pt x="34607" y="112852"/>
                    </a:lnTo>
                    <a:lnTo>
                      <a:pt x="34607" y="130162"/>
                    </a:lnTo>
                    <a:lnTo>
                      <a:pt x="41630" y="137185"/>
                    </a:lnTo>
                    <a:lnTo>
                      <a:pt x="58940" y="137185"/>
                    </a:lnTo>
                    <a:lnTo>
                      <a:pt x="65951" y="130162"/>
                    </a:lnTo>
                    <a:lnTo>
                      <a:pt x="65951" y="112852"/>
                    </a:lnTo>
                    <a:lnTo>
                      <a:pt x="58940" y="105829"/>
                    </a:lnTo>
                    <a:close/>
                  </a:path>
                  <a:path w="328929" h="453390">
                    <a:moveTo>
                      <a:pt x="94589" y="424878"/>
                    </a:moveTo>
                    <a:lnTo>
                      <a:pt x="78892" y="424878"/>
                    </a:lnTo>
                    <a:lnTo>
                      <a:pt x="72529" y="431241"/>
                    </a:lnTo>
                    <a:lnTo>
                      <a:pt x="72529" y="446938"/>
                    </a:lnTo>
                    <a:lnTo>
                      <a:pt x="78892" y="453301"/>
                    </a:lnTo>
                    <a:lnTo>
                      <a:pt x="94589" y="453301"/>
                    </a:lnTo>
                    <a:lnTo>
                      <a:pt x="100952" y="446938"/>
                    </a:lnTo>
                    <a:lnTo>
                      <a:pt x="100952" y="431241"/>
                    </a:lnTo>
                    <a:lnTo>
                      <a:pt x="94589" y="424878"/>
                    </a:lnTo>
                    <a:close/>
                  </a:path>
                  <a:path w="328929" h="453390">
                    <a:moveTo>
                      <a:pt x="57861" y="388162"/>
                    </a:moveTo>
                    <a:lnTo>
                      <a:pt x="42176" y="388162"/>
                    </a:lnTo>
                    <a:lnTo>
                      <a:pt x="35813" y="394525"/>
                    </a:lnTo>
                    <a:lnTo>
                      <a:pt x="35813" y="410197"/>
                    </a:lnTo>
                    <a:lnTo>
                      <a:pt x="42176" y="416560"/>
                    </a:lnTo>
                    <a:lnTo>
                      <a:pt x="57861" y="416560"/>
                    </a:lnTo>
                    <a:lnTo>
                      <a:pt x="64223" y="410197"/>
                    </a:lnTo>
                    <a:lnTo>
                      <a:pt x="64223" y="394525"/>
                    </a:lnTo>
                    <a:lnTo>
                      <a:pt x="57861" y="388162"/>
                    </a:lnTo>
                    <a:close/>
                  </a:path>
                  <a:path w="328929" h="453390">
                    <a:moveTo>
                      <a:pt x="22047" y="352450"/>
                    </a:moveTo>
                    <a:lnTo>
                      <a:pt x="6362" y="352450"/>
                    </a:lnTo>
                    <a:lnTo>
                      <a:pt x="0" y="358813"/>
                    </a:lnTo>
                    <a:lnTo>
                      <a:pt x="0" y="374510"/>
                    </a:lnTo>
                    <a:lnTo>
                      <a:pt x="6362" y="380873"/>
                    </a:lnTo>
                    <a:lnTo>
                      <a:pt x="22047" y="380873"/>
                    </a:lnTo>
                    <a:lnTo>
                      <a:pt x="28409" y="374510"/>
                    </a:lnTo>
                    <a:lnTo>
                      <a:pt x="28409" y="358813"/>
                    </a:lnTo>
                    <a:lnTo>
                      <a:pt x="22047" y="352450"/>
                    </a:lnTo>
                    <a:close/>
                  </a:path>
                  <a:path w="328929" h="453390">
                    <a:moveTo>
                      <a:pt x="58940" y="316128"/>
                    </a:moveTo>
                    <a:lnTo>
                      <a:pt x="41630" y="316128"/>
                    </a:lnTo>
                    <a:lnTo>
                      <a:pt x="34607" y="323138"/>
                    </a:lnTo>
                    <a:lnTo>
                      <a:pt x="34607" y="340461"/>
                    </a:lnTo>
                    <a:lnTo>
                      <a:pt x="41630" y="347472"/>
                    </a:lnTo>
                    <a:lnTo>
                      <a:pt x="58940" y="347472"/>
                    </a:lnTo>
                    <a:lnTo>
                      <a:pt x="65951" y="340461"/>
                    </a:lnTo>
                    <a:lnTo>
                      <a:pt x="65951" y="323138"/>
                    </a:lnTo>
                    <a:lnTo>
                      <a:pt x="58940" y="31612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6"/>
              <p:cNvSpPr/>
              <p:nvPr/>
            </p:nvSpPr>
            <p:spPr>
              <a:xfrm>
                <a:off x="8336699" y="6643039"/>
                <a:ext cx="1011555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w="1011554" h="332104">
                    <a:moveTo>
                      <a:pt x="242912" y="106832"/>
                    </a:moveTo>
                    <a:lnTo>
                      <a:pt x="241477" y="88176"/>
                    </a:lnTo>
                    <a:lnTo>
                      <a:pt x="237680" y="71932"/>
                    </a:lnTo>
                    <a:lnTo>
                      <a:pt x="237197" y="69850"/>
                    </a:lnTo>
                    <a:lnTo>
                      <a:pt x="202806" y="20256"/>
                    </a:lnTo>
                    <a:lnTo>
                      <a:pt x="168757" y="5994"/>
                    </a:lnTo>
                    <a:lnTo>
                      <a:pt x="168757" y="106273"/>
                    </a:lnTo>
                    <a:lnTo>
                      <a:pt x="167081" y="118186"/>
                    </a:lnTo>
                    <a:lnTo>
                      <a:pt x="134708" y="141147"/>
                    </a:lnTo>
                    <a:lnTo>
                      <a:pt x="130492" y="141249"/>
                    </a:lnTo>
                    <a:lnTo>
                      <a:pt x="75895" y="141249"/>
                    </a:lnTo>
                    <a:lnTo>
                      <a:pt x="75895" y="71932"/>
                    </a:lnTo>
                    <a:lnTo>
                      <a:pt x="122923" y="71932"/>
                    </a:lnTo>
                    <a:lnTo>
                      <a:pt x="163893" y="87096"/>
                    </a:lnTo>
                    <a:lnTo>
                      <a:pt x="168757" y="106273"/>
                    </a:lnTo>
                    <a:lnTo>
                      <a:pt x="168757" y="5994"/>
                    </a:lnTo>
                    <a:lnTo>
                      <a:pt x="161150" y="4038"/>
                    </a:lnTo>
                    <a:lnTo>
                      <a:pt x="136994" y="2387"/>
                    </a:lnTo>
                    <a:lnTo>
                      <a:pt x="0" y="2387"/>
                    </a:lnTo>
                    <a:lnTo>
                      <a:pt x="0" y="328815"/>
                    </a:lnTo>
                    <a:lnTo>
                      <a:pt x="75946" y="328815"/>
                    </a:lnTo>
                    <a:lnTo>
                      <a:pt x="75946" y="211213"/>
                    </a:lnTo>
                    <a:lnTo>
                      <a:pt x="138264" y="211213"/>
                    </a:lnTo>
                    <a:lnTo>
                      <a:pt x="181330" y="204165"/>
                    </a:lnTo>
                    <a:lnTo>
                      <a:pt x="217500" y="176974"/>
                    </a:lnTo>
                    <a:lnTo>
                      <a:pt x="236880" y="141249"/>
                    </a:lnTo>
                    <a:lnTo>
                      <a:pt x="241160" y="125615"/>
                    </a:lnTo>
                    <a:lnTo>
                      <a:pt x="242912" y="106832"/>
                    </a:lnTo>
                    <a:close/>
                  </a:path>
                  <a:path w="1011554" h="332104">
                    <a:moveTo>
                      <a:pt x="499084" y="328803"/>
                    </a:moveTo>
                    <a:lnTo>
                      <a:pt x="483247" y="284187"/>
                    </a:lnTo>
                    <a:lnTo>
                      <a:pt x="467499" y="239534"/>
                    </a:lnTo>
                    <a:lnTo>
                      <a:pt x="453085" y="198488"/>
                    </a:lnTo>
                    <a:lnTo>
                      <a:pt x="418490" y="99618"/>
                    </a:lnTo>
                    <a:lnTo>
                      <a:pt x="389242" y="16090"/>
                    </a:lnTo>
                    <a:lnTo>
                      <a:pt x="386321" y="7823"/>
                    </a:lnTo>
                    <a:lnTo>
                      <a:pt x="384429" y="2387"/>
                    </a:lnTo>
                    <a:lnTo>
                      <a:pt x="376643" y="2387"/>
                    </a:lnTo>
                    <a:lnTo>
                      <a:pt x="376643" y="198488"/>
                    </a:lnTo>
                    <a:lnTo>
                      <a:pt x="319963" y="198488"/>
                    </a:lnTo>
                    <a:lnTo>
                      <a:pt x="348297" y="99618"/>
                    </a:lnTo>
                    <a:lnTo>
                      <a:pt x="376643" y="198488"/>
                    </a:lnTo>
                    <a:lnTo>
                      <a:pt x="376643" y="2387"/>
                    </a:lnTo>
                    <a:lnTo>
                      <a:pt x="312191" y="2387"/>
                    </a:lnTo>
                    <a:lnTo>
                      <a:pt x="310489" y="7213"/>
                    </a:lnTo>
                    <a:lnTo>
                      <a:pt x="310451" y="7378"/>
                    </a:lnTo>
                    <a:lnTo>
                      <a:pt x="307365" y="16090"/>
                    </a:lnTo>
                    <a:lnTo>
                      <a:pt x="229082" y="239534"/>
                    </a:lnTo>
                    <a:lnTo>
                      <a:pt x="213334" y="284187"/>
                    </a:lnTo>
                    <a:lnTo>
                      <a:pt x="197510" y="328803"/>
                    </a:lnTo>
                    <a:lnTo>
                      <a:pt x="278472" y="328803"/>
                    </a:lnTo>
                    <a:lnTo>
                      <a:pt x="282917" y="314820"/>
                    </a:lnTo>
                    <a:lnTo>
                      <a:pt x="294068" y="279552"/>
                    </a:lnTo>
                    <a:lnTo>
                      <a:pt x="298564" y="264350"/>
                    </a:lnTo>
                    <a:lnTo>
                      <a:pt x="322592" y="264363"/>
                    </a:lnTo>
                    <a:lnTo>
                      <a:pt x="398018" y="264350"/>
                    </a:lnTo>
                    <a:lnTo>
                      <a:pt x="402539" y="279552"/>
                    </a:lnTo>
                    <a:lnTo>
                      <a:pt x="418122" y="328803"/>
                    </a:lnTo>
                    <a:lnTo>
                      <a:pt x="499084" y="328803"/>
                    </a:lnTo>
                    <a:close/>
                  </a:path>
                  <a:path w="1011554" h="332104">
                    <a:moveTo>
                      <a:pt x="719975" y="116484"/>
                    </a:moveTo>
                    <a:lnTo>
                      <a:pt x="715314" y="72224"/>
                    </a:lnTo>
                    <a:lnTo>
                      <a:pt x="697572" y="36474"/>
                    </a:lnTo>
                    <a:lnTo>
                      <a:pt x="664057" y="11303"/>
                    </a:lnTo>
                    <a:lnTo>
                      <a:pt x="613524" y="0"/>
                    </a:lnTo>
                    <a:lnTo>
                      <a:pt x="583755" y="1079"/>
                    </a:lnTo>
                    <a:lnTo>
                      <a:pt x="554443" y="6565"/>
                    </a:lnTo>
                    <a:lnTo>
                      <a:pt x="525792" y="16979"/>
                    </a:lnTo>
                    <a:lnTo>
                      <a:pt x="498043" y="32880"/>
                    </a:lnTo>
                    <a:lnTo>
                      <a:pt x="533666" y="93243"/>
                    </a:lnTo>
                    <a:lnTo>
                      <a:pt x="548589" y="82867"/>
                    </a:lnTo>
                    <a:lnTo>
                      <a:pt x="564553" y="75374"/>
                    </a:lnTo>
                    <a:lnTo>
                      <a:pt x="581609" y="71069"/>
                    </a:lnTo>
                    <a:lnTo>
                      <a:pt x="599859" y="70256"/>
                    </a:lnTo>
                    <a:lnTo>
                      <a:pt x="612317" y="72224"/>
                    </a:lnTo>
                    <a:lnTo>
                      <a:pt x="640435" y="98031"/>
                    </a:lnTo>
                    <a:lnTo>
                      <a:pt x="643636" y="119507"/>
                    </a:lnTo>
                    <a:lnTo>
                      <a:pt x="643636" y="126733"/>
                    </a:lnTo>
                    <a:lnTo>
                      <a:pt x="547395" y="126746"/>
                    </a:lnTo>
                    <a:lnTo>
                      <a:pt x="547395" y="193103"/>
                    </a:lnTo>
                    <a:lnTo>
                      <a:pt x="643636" y="193116"/>
                    </a:lnTo>
                    <a:lnTo>
                      <a:pt x="643636" y="212356"/>
                    </a:lnTo>
                    <a:lnTo>
                      <a:pt x="631177" y="248881"/>
                    </a:lnTo>
                    <a:lnTo>
                      <a:pt x="599859" y="261620"/>
                    </a:lnTo>
                    <a:lnTo>
                      <a:pt x="581609" y="260807"/>
                    </a:lnTo>
                    <a:lnTo>
                      <a:pt x="564553" y="256501"/>
                    </a:lnTo>
                    <a:lnTo>
                      <a:pt x="548589" y="249008"/>
                    </a:lnTo>
                    <a:lnTo>
                      <a:pt x="533666" y="238633"/>
                    </a:lnTo>
                    <a:lnTo>
                      <a:pt x="498043" y="299008"/>
                    </a:lnTo>
                    <a:lnTo>
                      <a:pt x="525792" y="314896"/>
                    </a:lnTo>
                    <a:lnTo>
                      <a:pt x="554443" y="325310"/>
                    </a:lnTo>
                    <a:lnTo>
                      <a:pt x="583755" y="330784"/>
                    </a:lnTo>
                    <a:lnTo>
                      <a:pt x="613524" y="331876"/>
                    </a:lnTo>
                    <a:lnTo>
                      <a:pt x="630453" y="330327"/>
                    </a:lnTo>
                    <a:lnTo>
                      <a:pt x="678789" y="312039"/>
                    </a:lnTo>
                    <a:lnTo>
                      <a:pt x="711225" y="272453"/>
                    </a:lnTo>
                    <a:lnTo>
                      <a:pt x="719505" y="229387"/>
                    </a:lnTo>
                    <a:lnTo>
                      <a:pt x="719975" y="215392"/>
                    </a:lnTo>
                    <a:lnTo>
                      <a:pt x="719975" y="116484"/>
                    </a:lnTo>
                    <a:close/>
                  </a:path>
                  <a:path w="1011554" h="332104">
                    <a:moveTo>
                      <a:pt x="1011301" y="328815"/>
                    </a:moveTo>
                    <a:lnTo>
                      <a:pt x="981456" y="228523"/>
                    </a:lnTo>
                    <a:lnTo>
                      <a:pt x="966812" y="189826"/>
                    </a:lnTo>
                    <a:lnTo>
                      <a:pt x="940295" y="158775"/>
                    </a:lnTo>
                    <a:lnTo>
                      <a:pt x="954265" y="144056"/>
                    </a:lnTo>
                    <a:lnTo>
                      <a:pt x="964069" y="129171"/>
                    </a:lnTo>
                    <a:lnTo>
                      <a:pt x="971384" y="112712"/>
                    </a:lnTo>
                    <a:lnTo>
                      <a:pt x="977874" y="93281"/>
                    </a:lnTo>
                    <a:lnTo>
                      <a:pt x="1006055" y="2374"/>
                    </a:lnTo>
                    <a:lnTo>
                      <a:pt x="927836" y="2374"/>
                    </a:lnTo>
                    <a:lnTo>
                      <a:pt x="901915" y="83781"/>
                    </a:lnTo>
                    <a:lnTo>
                      <a:pt x="897382" y="96901"/>
                    </a:lnTo>
                    <a:lnTo>
                      <a:pt x="871232" y="126644"/>
                    </a:lnTo>
                    <a:lnTo>
                      <a:pt x="827430" y="128371"/>
                    </a:lnTo>
                    <a:lnTo>
                      <a:pt x="827633" y="2374"/>
                    </a:lnTo>
                    <a:lnTo>
                      <a:pt x="751408" y="2374"/>
                    </a:lnTo>
                    <a:lnTo>
                      <a:pt x="751446" y="328815"/>
                    </a:lnTo>
                    <a:lnTo>
                      <a:pt x="827633" y="328815"/>
                    </a:lnTo>
                    <a:lnTo>
                      <a:pt x="827633" y="196735"/>
                    </a:lnTo>
                    <a:lnTo>
                      <a:pt x="852893" y="196723"/>
                    </a:lnTo>
                    <a:lnTo>
                      <a:pt x="894943" y="216293"/>
                    </a:lnTo>
                    <a:lnTo>
                      <a:pt x="929068" y="328815"/>
                    </a:lnTo>
                    <a:lnTo>
                      <a:pt x="1011301" y="328815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object 7"/>
            <p:cNvSpPr txBox="1"/>
            <p:nvPr/>
          </p:nvSpPr>
          <p:spPr>
            <a:xfrm>
              <a:off x="8368084" y="6381413"/>
              <a:ext cx="757085" cy="2013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1200" spc="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тник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88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13494" y="3931925"/>
            <a:ext cx="4313056" cy="65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114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8028489" y="5500933"/>
            <a:ext cx="1412554" cy="647376"/>
            <a:chOff x="8368084" y="6381413"/>
            <a:chExt cx="1412554" cy="647376"/>
          </a:xfrm>
        </p:grpSpPr>
        <p:grpSp>
          <p:nvGrpSpPr>
            <p:cNvPr id="4" name="object 2"/>
            <p:cNvGrpSpPr/>
            <p:nvPr/>
          </p:nvGrpSpPr>
          <p:grpSpPr>
            <a:xfrm>
              <a:off x="8401342" y="6575399"/>
              <a:ext cx="1379296" cy="453390"/>
              <a:chOff x="8336699" y="6586529"/>
              <a:chExt cx="1379296" cy="453390"/>
            </a:xfrm>
          </p:grpSpPr>
          <p:sp>
            <p:nvSpPr>
              <p:cNvPr id="6" name="object 5"/>
              <p:cNvSpPr/>
              <p:nvPr/>
            </p:nvSpPr>
            <p:spPr>
              <a:xfrm>
                <a:off x="9387065" y="6586529"/>
                <a:ext cx="32893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28929" h="453390">
                    <a:moveTo>
                      <a:pt x="131305" y="387565"/>
                    </a:moveTo>
                    <a:lnTo>
                      <a:pt x="112750" y="387565"/>
                    </a:lnTo>
                    <a:lnTo>
                      <a:pt x="105232" y="395185"/>
                    </a:lnTo>
                    <a:lnTo>
                      <a:pt x="105232" y="414235"/>
                    </a:lnTo>
                    <a:lnTo>
                      <a:pt x="112750" y="420585"/>
                    </a:lnTo>
                    <a:lnTo>
                      <a:pt x="131305" y="420585"/>
                    </a:lnTo>
                    <a:lnTo>
                      <a:pt x="138849" y="414235"/>
                    </a:lnTo>
                    <a:lnTo>
                      <a:pt x="138849" y="395185"/>
                    </a:lnTo>
                    <a:lnTo>
                      <a:pt x="131305" y="387565"/>
                    </a:lnTo>
                    <a:close/>
                  </a:path>
                  <a:path w="328929" h="453390">
                    <a:moveTo>
                      <a:pt x="157327" y="349465"/>
                    </a:moveTo>
                    <a:lnTo>
                      <a:pt x="149773" y="350735"/>
                    </a:lnTo>
                    <a:lnTo>
                      <a:pt x="143605" y="355815"/>
                    </a:lnTo>
                    <a:lnTo>
                      <a:pt x="139446" y="362165"/>
                    </a:lnTo>
                    <a:lnTo>
                      <a:pt x="137921" y="368515"/>
                    </a:lnTo>
                    <a:lnTo>
                      <a:pt x="139446" y="376135"/>
                    </a:lnTo>
                    <a:lnTo>
                      <a:pt x="143605" y="382485"/>
                    </a:lnTo>
                    <a:lnTo>
                      <a:pt x="149773" y="387565"/>
                    </a:lnTo>
                    <a:lnTo>
                      <a:pt x="157327" y="388835"/>
                    </a:lnTo>
                    <a:lnTo>
                      <a:pt x="164889" y="387565"/>
                    </a:lnTo>
                    <a:lnTo>
                      <a:pt x="171061" y="382485"/>
                    </a:lnTo>
                    <a:lnTo>
                      <a:pt x="175220" y="376135"/>
                    </a:lnTo>
                    <a:lnTo>
                      <a:pt x="176745" y="368515"/>
                    </a:lnTo>
                    <a:lnTo>
                      <a:pt x="175220" y="362165"/>
                    </a:lnTo>
                    <a:lnTo>
                      <a:pt x="171061" y="355815"/>
                    </a:lnTo>
                    <a:lnTo>
                      <a:pt x="164889" y="350735"/>
                    </a:lnTo>
                    <a:lnTo>
                      <a:pt x="157327" y="349465"/>
                    </a:lnTo>
                    <a:close/>
                  </a:path>
                  <a:path w="328929" h="453390">
                    <a:moveTo>
                      <a:pt x="94576" y="352005"/>
                    </a:moveTo>
                    <a:lnTo>
                      <a:pt x="76809" y="352005"/>
                    </a:lnTo>
                    <a:lnTo>
                      <a:pt x="69634" y="359625"/>
                    </a:lnTo>
                    <a:lnTo>
                      <a:pt x="69634" y="377405"/>
                    </a:lnTo>
                    <a:lnTo>
                      <a:pt x="76809" y="383755"/>
                    </a:lnTo>
                    <a:lnTo>
                      <a:pt x="94576" y="383755"/>
                    </a:lnTo>
                    <a:lnTo>
                      <a:pt x="101765" y="377405"/>
                    </a:lnTo>
                    <a:lnTo>
                      <a:pt x="101765" y="359625"/>
                    </a:lnTo>
                    <a:lnTo>
                      <a:pt x="94576" y="352005"/>
                    </a:lnTo>
                    <a:close/>
                  </a:path>
                  <a:path w="328929" h="453390">
                    <a:moveTo>
                      <a:pt x="192633" y="311365"/>
                    </a:moveTo>
                    <a:lnTo>
                      <a:pt x="184059" y="313905"/>
                    </a:lnTo>
                    <a:lnTo>
                      <a:pt x="177060" y="317715"/>
                    </a:lnTo>
                    <a:lnTo>
                      <a:pt x="172341" y="325335"/>
                    </a:lnTo>
                    <a:lnTo>
                      <a:pt x="170611" y="334225"/>
                    </a:lnTo>
                    <a:lnTo>
                      <a:pt x="172341" y="341845"/>
                    </a:lnTo>
                    <a:lnTo>
                      <a:pt x="177060" y="349465"/>
                    </a:lnTo>
                    <a:lnTo>
                      <a:pt x="184059" y="354545"/>
                    </a:lnTo>
                    <a:lnTo>
                      <a:pt x="192633" y="355815"/>
                    </a:lnTo>
                    <a:lnTo>
                      <a:pt x="201199" y="354545"/>
                    </a:lnTo>
                    <a:lnTo>
                      <a:pt x="208195" y="349465"/>
                    </a:lnTo>
                    <a:lnTo>
                      <a:pt x="212912" y="341845"/>
                    </a:lnTo>
                    <a:lnTo>
                      <a:pt x="214642" y="334225"/>
                    </a:lnTo>
                    <a:lnTo>
                      <a:pt x="212912" y="325335"/>
                    </a:lnTo>
                    <a:lnTo>
                      <a:pt x="208195" y="317715"/>
                    </a:lnTo>
                    <a:lnTo>
                      <a:pt x="201199" y="313905"/>
                    </a:lnTo>
                    <a:lnTo>
                      <a:pt x="192633" y="311365"/>
                    </a:lnTo>
                    <a:close/>
                  </a:path>
                  <a:path w="328929" h="453390">
                    <a:moveTo>
                      <a:pt x="131267" y="315175"/>
                    </a:moveTo>
                    <a:lnTo>
                      <a:pt x="111480" y="315175"/>
                    </a:lnTo>
                    <a:lnTo>
                      <a:pt x="103454" y="322795"/>
                    </a:lnTo>
                    <a:lnTo>
                      <a:pt x="103454" y="343115"/>
                    </a:lnTo>
                    <a:lnTo>
                      <a:pt x="111480" y="350735"/>
                    </a:lnTo>
                    <a:lnTo>
                      <a:pt x="131267" y="350735"/>
                    </a:lnTo>
                    <a:lnTo>
                      <a:pt x="139318" y="343115"/>
                    </a:lnTo>
                    <a:lnTo>
                      <a:pt x="139318" y="322795"/>
                    </a:lnTo>
                    <a:lnTo>
                      <a:pt x="131267" y="315175"/>
                    </a:lnTo>
                    <a:close/>
                  </a:path>
                  <a:path w="328929" h="453390">
                    <a:moveTo>
                      <a:pt x="232168" y="273265"/>
                    </a:moveTo>
                    <a:lnTo>
                      <a:pt x="227926" y="273265"/>
                    </a:lnTo>
                    <a:lnTo>
                      <a:pt x="218338" y="275805"/>
                    </a:lnTo>
                    <a:lnTo>
                      <a:pt x="210507" y="280885"/>
                    </a:lnTo>
                    <a:lnTo>
                      <a:pt x="205225" y="288505"/>
                    </a:lnTo>
                    <a:lnTo>
                      <a:pt x="203288" y="298665"/>
                    </a:lnTo>
                    <a:lnTo>
                      <a:pt x="205225" y="307555"/>
                    </a:lnTo>
                    <a:lnTo>
                      <a:pt x="210507" y="316445"/>
                    </a:lnTo>
                    <a:lnTo>
                      <a:pt x="218338" y="321525"/>
                    </a:lnTo>
                    <a:lnTo>
                      <a:pt x="227926" y="322795"/>
                    </a:lnTo>
                    <a:lnTo>
                      <a:pt x="237507" y="321525"/>
                    </a:lnTo>
                    <a:lnTo>
                      <a:pt x="245335" y="316445"/>
                    </a:lnTo>
                    <a:lnTo>
                      <a:pt x="250615" y="307555"/>
                    </a:lnTo>
                    <a:lnTo>
                      <a:pt x="252552" y="298665"/>
                    </a:lnTo>
                    <a:lnTo>
                      <a:pt x="252552" y="293585"/>
                    </a:lnTo>
                    <a:lnTo>
                      <a:pt x="251459" y="289775"/>
                    </a:lnTo>
                    <a:lnTo>
                      <a:pt x="249567" y="287235"/>
                    </a:lnTo>
                    <a:lnTo>
                      <a:pt x="275549" y="287235"/>
                    </a:lnTo>
                    <a:lnTo>
                      <a:pt x="282473" y="282155"/>
                    </a:lnTo>
                    <a:lnTo>
                      <a:pt x="285808" y="277075"/>
                    </a:lnTo>
                    <a:lnTo>
                      <a:pt x="239661" y="277075"/>
                    </a:lnTo>
                    <a:lnTo>
                      <a:pt x="236169" y="274535"/>
                    </a:lnTo>
                    <a:lnTo>
                      <a:pt x="232168" y="273265"/>
                    </a:lnTo>
                    <a:close/>
                  </a:path>
                  <a:path w="328929" h="453390">
                    <a:moveTo>
                      <a:pt x="157060" y="278345"/>
                    </a:moveTo>
                    <a:lnTo>
                      <a:pt x="149356" y="279615"/>
                    </a:lnTo>
                    <a:lnTo>
                      <a:pt x="143067" y="283425"/>
                    </a:lnTo>
                    <a:lnTo>
                      <a:pt x="138828" y="289775"/>
                    </a:lnTo>
                    <a:lnTo>
                      <a:pt x="137274" y="297395"/>
                    </a:lnTo>
                    <a:lnTo>
                      <a:pt x="138828" y="305015"/>
                    </a:lnTo>
                    <a:lnTo>
                      <a:pt x="143067" y="311365"/>
                    </a:lnTo>
                    <a:lnTo>
                      <a:pt x="149356" y="316445"/>
                    </a:lnTo>
                    <a:lnTo>
                      <a:pt x="157060" y="317715"/>
                    </a:lnTo>
                    <a:lnTo>
                      <a:pt x="164765" y="316445"/>
                    </a:lnTo>
                    <a:lnTo>
                      <a:pt x="171054" y="311365"/>
                    </a:lnTo>
                    <a:lnTo>
                      <a:pt x="175293" y="305015"/>
                    </a:lnTo>
                    <a:lnTo>
                      <a:pt x="176847" y="297395"/>
                    </a:lnTo>
                    <a:lnTo>
                      <a:pt x="175293" y="289775"/>
                    </a:lnTo>
                    <a:lnTo>
                      <a:pt x="171054" y="283425"/>
                    </a:lnTo>
                    <a:lnTo>
                      <a:pt x="164765" y="279615"/>
                    </a:lnTo>
                    <a:lnTo>
                      <a:pt x="157060" y="278345"/>
                    </a:lnTo>
                    <a:close/>
                  </a:path>
                  <a:path w="328929" h="453390">
                    <a:moveTo>
                      <a:pt x="95821" y="280885"/>
                    </a:moveTo>
                    <a:lnTo>
                      <a:pt x="76898" y="280885"/>
                    </a:lnTo>
                    <a:lnTo>
                      <a:pt x="69214" y="288505"/>
                    </a:lnTo>
                    <a:lnTo>
                      <a:pt x="69214" y="307555"/>
                    </a:lnTo>
                    <a:lnTo>
                      <a:pt x="76898" y="315175"/>
                    </a:lnTo>
                    <a:lnTo>
                      <a:pt x="95821" y="315175"/>
                    </a:lnTo>
                    <a:lnTo>
                      <a:pt x="103504" y="307555"/>
                    </a:lnTo>
                    <a:lnTo>
                      <a:pt x="103504" y="288505"/>
                    </a:lnTo>
                    <a:lnTo>
                      <a:pt x="95821" y="280885"/>
                    </a:lnTo>
                    <a:close/>
                  </a:path>
                  <a:path w="328929" h="453390">
                    <a:moveTo>
                      <a:pt x="275549" y="287235"/>
                    </a:moveTo>
                    <a:lnTo>
                      <a:pt x="249567" y="287235"/>
                    </a:lnTo>
                    <a:lnTo>
                      <a:pt x="253568" y="288505"/>
                    </a:lnTo>
                    <a:lnTo>
                      <a:pt x="258241" y="289775"/>
                    </a:lnTo>
                    <a:lnTo>
                      <a:pt x="263220" y="289775"/>
                    </a:lnTo>
                    <a:lnTo>
                      <a:pt x="273818" y="288505"/>
                    </a:lnTo>
                    <a:lnTo>
                      <a:pt x="275549" y="287235"/>
                    </a:lnTo>
                    <a:close/>
                  </a:path>
                  <a:path w="328929" h="453390">
                    <a:moveTo>
                      <a:pt x="192747" y="241515"/>
                    </a:moveTo>
                    <a:lnTo>
                      <a:pt x="184317" y="242785"/>
                    </a:lnTo>
                    <a:lnTo>
                      <a:pt x="177434" y="247865"/>
                    </a:lnTo>
                    <a:lnTo>
                      <a:pt x="172795" y="254215"/>
                    </a:lnTo>
                    <a:lnTo>
                      <a:pt x="171094" y="263105"/>
                    </a:lnTo>
                    <a:lnTo>
                      <a:pt x="172795" y="270725"/>
                    </a:lnTo>
                    <a:lnTo>
                      <a:pt x="177434" y="278345"/>
                    </a:lnTo>
                    <a:lnTo>
                      <a:pt x="184317" y="283425"/>
                    </a:lnTo>
                    <a:lnTo>
                      <a:pt x="192747" y="284695"/>
                    </a:lnTo>
                    <a:lnTo>
                      <a:pt x="201178" y="283425"/>
                    </a:lnTo>
                    <a:lnTo>
                      <a:pt x="208060" y="278345"/>
                    </a:lnTo>
                    <a:lnTo>
                      <a:pt x="212700" y="270725"/>
                    </a:lnTo>
                    <a:lnTo>
                      <a:pt x="214401" y="263105"/>
                    </a:lnTo>
                    <a:lnTo>
                      <a:pt x="212700" y="254215"/>
                    </a:lnTo>
                    <a:lnTo>
                      <a:pt x="208060" y="247865"/>
                    </a:lnTo>
                    <a:lnTo>
                      <a:pt x="201178" y="242785"/>
                    </a:lnTo>
                    <a:lnTo>
                      <a:pt x="192747" y="241515"/>
                    </a:lnTo>
                    <a:close/>
                  </a:path>
                  <a:path w="328929" h="453390">
                    <a:moveTo>
                      <a:pt x="122440" y="244055"/>
                    </a:moveTo>
                    <a:lnTo>
                      <a:pt x="115197" y="245325"/>
                    </a:lnTo>
                    <a:lnTo>
                      <a:pt x="109278" y="249135"/>
                    </a:lnTo>
                    <a:lnTo>
                      <a:pt x="105286" y="255485"/>
                    </a:lnTo>
                    <a:lnTo>
                      <a:pt x="103822" y="263105"/>
                    </a:lnTo>
                    <a:lnTo>
                      <a:pt x="105286" y="269455"/>
                    </a:lnTo>
                    <a:lnTo>
                      <a:pt x="109278" y="275805"/>
                    </a:lnTo>
                    <a:lnTo>
                      <a:pt x="115197" y="279615"/>
                    </a:lnTo>
                    <a:lnTo>
                      <a:pt x="122440" y="280885"/>
                    </a:lnTo>
                    <a:lnTo>
                      <a:pt x="129684" y="279615"/>
                    </a:lnTo>
                    <a:lnTo>
                      <a:pt x="135602" y="275805"/>
                    </a:lnTo>
                    <a:lnTo>
                      <a:pt x="139594" y="269455"/>
                    </a:lnTo>
                    <a:lnTo>
                      <a:pt x="141058" y="263105"/>
                    </a:lnTo>
                    <a:lnTo>
                      <a:pt x="139594" y="255485"/>
                    </a:lnTo>
                    <a:lnTo>
                      <a:pt x="135602" y="249135"/>
                    </a:lnTo>
                    <a:lnTo>
                      <a:pt x="129684" y="245325"/>
                    </a:lnTo>
                    <a:lnTo>
                      <a:pt x="122440" y="244055"/>
                    </a:lnTo>
                    <a:close/>
                  </a:path>
                  <a:path w="328929" h="453390">
                    <a:moveTo>
                      <a:pt x="320404" y="247865"/>
                    </a:moveTo>
                    <a:lnTo>
                      <a:pt x="240614" y="247865"/>
                    </a:lnTo>
                    <a:lnTo>
                      <a:pt x="237680" y="251675"/>
                    </a:lnTo>
                    <a:lnTo>
                      <a:pt x="235991" y="258025"/>
                    </a:lnTo>
                    <a:lnTo>
                      <a:pt x="235991" y="268185"/>
                    </a:lnTo>
                    <a:lnTo>
                      <a:pt x="237324" y="273265"/>
                    </a:lnTo>
                    <a:lnTo>
                      <a:pt x="239661" y="277075"/>
                    </a:lnTo>
                    <a:lnTo>
                      <a:pt x="285808" y="277075"/>
                    </a:lnTo>
                    <a:lnTo>
                      <a:pt x="289585" y="256755"/>
                    </a:lnTo>
                    <a:lnTo>
                      <a:pt x="304309" y="256755"/>
                    </a:lnTo>
                    <a:lnTo>
                      <a:pt x="310118" y="255485"/>
                    </a:lnTo>
                    <a:lnTo>
                      <a:pt x="319605" y="249135"/>
                    </a:lnTo>
                    <a:lnTo>
                      <a:pt x="320404" y="247865"/>
                    </a:lnTo>
                    <a:close/>
                  </a:path>
                  <a:path w="328929" h="453390">
                    <a:moveTo>
                      <a:pt x="304309" y="256755"/>
                    </a:moveTo>
                    <a:lnTo>
                      <a:pt x="292404" y="256755"/>
                    </a:lnTo>
                    <a:lnTo>
                      <a:pt x="295389" y="258025"/>
                    </a:lnTo>
                    <a:lnTo>
                      <a:pt x="298500" y="258025"/>
                    </a:lnTo>
                    <a:lnTo>
                      <a:pt x="304309" y="256755"/>
                    </a:lnTo>
                    <a:close/>
                  </a:path>
                  <a:path w="328929" h="453390">
                    <a:moveTo>
                      <a:pt x="233591" y="204685"/>
                    </a:moveTo>
                    <a:lnTo>
                      <a:pt x="228434" y="204685"/>
                    </a:lnTo>
                    <a:lnTo>
                      <a:pt x="219271" y="205955"/>
                    </a:lnTo>
                    <a:lnTo>
                      <a:pt x="211791" y="211035"/>
                    </a:lnTo>
                    <a:lnTo>
                      <a:pt x="206750" y="218655"/>
                    </a:lnTo>
                    <a:lnTo>
                      <a:pt x="204901" y="227545"/>
                    </a:lnTo>
                    <a:lnTo>
                      <a:pt x="206750" y="236435"/>
                    </a:lnTo>
                    <a:lnTo>
                      <a:pt x="211791" y="244055"/>
                    </a:lnTo>
                    <a:lnTo>
                      <a:pt x="219271" y="249135"/>
                    </a:lnTo>
                    <a:lnTo>
                      <a:pt x="228434" y="251675"/>
                    </a:lnTo>
                    <a:lnTo>
                      <a:pt x="232879" y="251675"/>
                    </a:lnTo>
                    <a:lnTo>
                      <a:pt x="237070" y="250405"/>
                    </a:lnTo>
                    <a:lnTo>
                      <a:pt x="240614" y="247865"/>
                    </a:lnTo>
                    <a:lnTo>
                      <a:pt x="320404" y="247865"/>
                    </a:lnTo>
                    <a:lnTo>
                      <a:pt x="325201" y="240245"/>
                    </a:lnTo>
                    <a:lnTo>
                      <a:pt x="248361" y="240245"/>
                    </a:lnTo>
                    <a:lnTo>
                      <a:pt x="250634" y="236435"/>
                    </a:lnTo>
                    <a:lnTo>
                      <a:pt x="251942" y="232625"/>
                    </a:lnTo>
                    <a:lnTo>
                      <a:pt x="251942" y="222465"/>
                    </a:lnTo>
                    <a:lnTo>
                      <a:pt x="250037" y="217385"/>
                    </a:lnTo>
                    <a:lnTo>
                      <a:pt x="246824" y="213575"/>
                    </a:lnTo>
                    <a:lnTo>
                      <a:pt x="324173" y="213575"/>
                    </a:lnTo>
                    <a:lnTo>
                      <a:pt x="320518" y="208495"/>
                    </a:lnTo>
                    <a:lnTo>
                      <a:pt x="242239" y="208495"/>
                    </a:lnTo>
                    <a:lnTo>
                      <a:pt x="238353" y="205955"/>
                    </a:lnTo>
                    <a:lnTo>
                      <a:pt x="233591" y="204685"/>
                    </a:lnTo>
                    <a:close/>
                  </a:path>
                  <a:path w="328929" h="453390">
                    <a:moveTo>
                      <a:pt x="158521" y="207225"/>
                    </a:moveTo>
                    <a:lnTo>
                      <a:pt x="150706" y="209765"/>
                    </a:lnTo>
                    <a:lnTo>
                      <a:pt x="144324" y="213575"/>
                    </a:lnTo>
                    <a:lnTo>
                      <a:pt x="140020" y="219925"/>
                    </a:lnTo>
                    <a:lnTo>
                      <a:pt x="138442" y="227545"/>
                    </a:lnTo>
                    <a:lnTo>
                      <a:pt x="140020" y="235165"/>
                    </a:lnTo>
                    <a:lnTo>
                      <a:pt x="144324" y="241515"/>
                    </a:lnTo>
                    <a:lnTo>
                      <a:pt x="150706" y="246595"/>
                    </a:lnTo>
                    <a:lnTo>
                      <a:pt x="158521" y="247865"/>
                    </a:lnTo>
                    <a:lnTo>
                      <a:pt x="166336" y="246595"/>
                    </a:lnTo>
                    <a:lnTo>
                      <a:pt x="172718" y="241515"/>
                    </a:lnTo>
                    <a:lnTo>
                      <a:pt x="177021" y="235165"/>
                    </a:lnTo>
                    <a:lnTo>
                      <a:pt x="178600" y="227545"/>
                    </a:lnTo>
                    <a:lnTo>
                      <a:pt x="177021" y="219925"/>
                    </a:lnTo>
                    <a:lnTo>
                      <a:pt x="172718" y="213575"/>
                    </a:lnTo>
                    <a:lnTo>
                      <a:pt x="166336" y="209765"/>
                    </a:lnTo>
                    <a:lnTo>
                      <a:pt x="158521" y="207225"/>
                    </a:lnTo>
                    <a:close/>
                  </a:path>
                  <a:path w="328929" h="453390">
                    <a:moveTo>
                      <a:pt x="326261" y="217385"/>
                    </a:moveTo>
                    <a:lnTo>
                      <a:pt x="270446" y="217385"/>
                    </a:lnTo>
                    <a:lnTo>
                      <a:pt x="269303" y="221195"/>
                    </a:lnTo>
                    <a:lnTo>
                      <a:pt x="268681" y="223735"/>
                    </a:lnTo>
                    <a:lnTo>
                      <a:pt x="268681" y="231355"/>
                    </a:lnTo>
                    <a:lnTo>
                      <a:pt x="269163" y="233895"/>
                    </a:lnTo>
                    <a:lnTo>
                      <a:pt x="270040" y="236435"/>
                    </a:lnTo>
                    <a:lnTo>
                      <a:pt x="257733" y="236435"/>
                    </a:lnTo>
                    <a:lnTo>
                      <a:pt x="252641" y="237705"/>
                    </a:lnTo>
                    <a:lnTo>
                      <a:pt x="248361" y="240245"/>
                    </a:lnTo>
                    <a:lnTo>
                      <a:pt x="325201" y="240245"/>
                    </a:lnTo>
                    <a:lnTo>
                      <a:pt x="326000" y="238975"/>
                    </a:lnTo>
                    <a:lnTo>
                      <a:pt x="328345" y="227545"/>
                    </a:lnTo>
                    <a:lnTo>
                      <a:pt x="326261" y="217385"/>
                    </a:lnTo>
                    <a:close/>
                  </a:path>
                  <a:path w="328929" h="453390">
                    <a:moveTo>
                      <a:pt x="324173" y="213575"/>
                    </a:moveTo>
                    <a:lnTo>
                      <a:pt x="246824" y="213575"/>
                    </a:lnTo>
                    <a:lnTo>
                      <a:pt x="251383" y="216115"/>
                    </a:lnTo>
                    <a:lnTo>
                      <a:pt x="257060" y="218655"/>
                    </a:lnTo>
                    <a:lnTo>
                      <a:pt x="268147" y="218655"/>
                    </a:lnTo>
                    <a:lnTo>
                      <a:pt x="270446" y="217385"/>
                    </a:lnTo>
                    <a:lnTo>
                      <a:pt x="326261" y="217385"/>
                    </a:lnTo>
                    <a:lnTo>
                      <a:pt x="326000" y="216115"/>
                    </a:lnTo>
                    <a:lnTo>
                      <a:pt x="324173" y="213575"/>
                    </a:lnTo>
                    <a:close/>
                  </a:path>
                  <a:path w="328929" h="453390">
                    <a:moveTo>
                      <a:pt x="192747" y="170395"/>
                    </a:moveTo>
                    <a:lnTo>
                      <a:pt x="184317" y="171665"/>
                    </a:lnTo>
                    <a:lnTo>
                      <a:pt x="177434" y="176745"/>
                    </a:lnTo>
                    <a:lnTo>
                      <a:pt x="172795" y="183095"/>
                    </a:lnTo>
                    <a:lnTo>
                      <a:pt x="171094" y="191985"/>
                    </a:lnTo>
                    <a:lnTo>
                      <a:pt x="172795" y="199605"/>
                    </a:lnTo>
                    <a:lnTo>
                      <a:pt x="177434" y="207225"/>
                    </a:lnTo>
                    <a:lnTo>
                      <a:pt x="184317" y="211035"/>
                    </a:lnTo>
                    <a:lnTo>
                      <a:pt x="192747" y="213575"/>
                    </a:lnTo>
                    <a:lnTo>
                      <a:pt x="201178" y="211035"/>
                    </a:lnTo>
                    <a:lnTo>
                      <a:pt x="208060" y="207225"/>
                    </a:lnTo>
                    <a:lnTo>
                      <a:pt x="212700" y="199605"/>
                    </a:lnTo>
                    <a:lnTo>
                      <a:pt x="214401" y="191985"/>
                    </a:lnTo>
                    <a:lnTo>
                      <a:pt x="212700" y="183095"/>
                    </a:lnTo>
                    <a:lnTo>
                      <a:pt x="208060" y="176745"/>
                    </a:lnTo>
                    <a:lnTo>
                      <a:pt x="201178" y="171665"/>
                    </a:lnTo>
                    <a:lnTo>
                      <a:pt x="192747" y="170395"/>
                    </a:lnTo>
                    <a:close/>
                  </a:path>
                  <a:path w="328929" h="453390">
                    <a:moveTo>
                      <a:pt x="122440" y="172935"/>
                    </a:moveTo>
                    <a:lnTo>
                      <a:pt x="115197" y="174205"/>
                    </a:lnTo>
                    <a:lnTo>
                      <a:pt x="109278" y="179285"/>
                    </a:lnTo>
                    <a:lnTo>
                      <a:pt x="105286" y="184365"/>
                    </a:lnTo>
                    <a:lnTo>
                      <a:pt x="103822" y="191985"/>
                    </a:lnTo>
                    <a:lnTo>
                      <a:pt x="105286" y="199605"/>
                    </a:lnTo>
                    <a:lnTo>
                      <a:pt x="109278" y="204685"/>
                    </a:lnTo>
                    <a:lnTo>
                      <a:pt x="115197" y="208495"/>
                    </a:lnTo>
                    <a:lnTo>
                      <a:pt x="122440" y="211035"/>
                    </a:lnTo>
                    <a:lnTo>
                      <a:pt x="129684" y="208495"/>
                    </a:lnTo>
                    <a:lnTo>
                      <a:pt x="135602" y="204685"/>
                    </a:lnTo>
                    <a:lnTo>
                      <a:pt x="139594" y="199605"/>
                    </a:lnTo>
                    <a:lnTo>
                      <a:pt x="141058" y="191985"/>
                    </a:lnTo>
                    <a:lnTo>
                      <a:pt x="139594" y="184365"/>
                    </a:lnTo>
                    <a:lnTo>
                      <a:pt x="135602" y="179285"/>
                    </a:lnTo>
                    <a:lnTo>
                      <a:pt x="129684" y="174205"/>
                    </a:lnTo>
                    <a:lnTo>
                      <a:pt x="122440" y="172935"/>
                    </a:lnTo>
                    <a:close/>
                  </a:path>
                  <a:path w="328929" h="453390">
                    <a:moveTo>
                      <a:pt x="286641" y="178015"/>
                    </a:moveTo>
                    <a:lnTo>
                      <a:pt x="239661" y="178015"/>
                    </a:lnTo>
                    <a:lnTo>
                      <a:pt x="237324" y="181825"/>
                    </a:lnTo>
                    <a:lnTo>
                      <a:pt x="235991" y="186905"/>
                    </a:lnTo>
                    <a:lnTo>
                      <a:pt x="235991" y="198335"/>
                    </a:lnTo>
                    <a:lnTo>
                      <a:pt x="238328" y="204685"/>
                    </a:lnTo>
                    <a:lnTo>
                      <a:pt x="242239" y="208495"/>
                    </a:lnTo>
                    <a:lnTo>
                      <a:pt x="320518" y="208495"/>
                    </a:lnTo>
                    <a:lnTo>
                      <a:pt x="319605" y="207225"/>
                    </a:lnTo>
                    <a:lnTo>
                      <a:pt x="310118" y="200875"/>
                    </a:lnTo>
                    <a:lnTo>
                      <a:pt x="304309" y="199605"/>
                    </a:lnTo>
                    <a:lnTo>
                      <a:pt x="289242" y="199605"/>
                    </a:lnTo>
                    <a:lnTo>
                      <a:pt x="290017" y="197065"/>
                    </a:lnTo>
                    <a:lnTo>
                      <a:pt x="290448" y="194525"/>
                    </a:lnTo>
                    <a:lnTo>
                      <a:pt x="290448" y="191985"/>
                    </a:lnTo>
                    <a:lnTo>
                      <a:pt x="288309" y="180555"/>
                    </a:lnTo>
                    <a:lnTo>
                      <a:pt x="286641" y="178015"/>
                    </a:lnTo>
                    <a:close/>
                  </a:path>
                  <a:path w="328929" h="453390">
                    <a:moveTo>
                      <a:pt x="298500" y="198335"/>
                    </a:moveTo>
                    <a:lnTo>
                      <a:pt x="292150" y="198335"/>
                    </a:lnTo>
                    <a:lnTo>
                      <a:pt x="289242" y="199605"/>
                    </a:lnTo>
                    <a:lnTo>
                      <a:pt x="304309" y="199605"/>
                    </a:lnTo>
                    <a:lnTo>
                      <a:pt x="298500" y="198335"/>
                    </a:lnTo>
                    <a:close/>
                  </a:path>
                  <a:path w="328929" h="453390">
                    <a:moveTo>
                      <a:pt x="227926" y="131025"/>
                    </a:moveTo>
                    <a:lnTo>
                      <a:pt x="218338" y="133565"/>
                    </a:lnTo>
                    <a:lnTo>
                      <a:pt x="210507" y="138645"/>
                    </a:lnTo>
                    <a:lnTo>
                      <a:pt x="205225" y="146265"/>
                    </a:lnTo>
                    <a:lnTo>
                      <a:pt x="203288" y="156425"/>
                    </a:lnTo>
                    <a:lnTo>
                      <a:pt x="205225" y="165315"/>
                    </a:lnTo>
                    <a:lnTo>
                      <a:pt x="210507" y="172935"/>
                    </a:lnTo>
                    <a:lnTo>
                      <a:pt x="218338" y="179285"/>
                    </a:lnTo>
                    <a:lnTo>
                      <a:pt x="227926" y="180555"/>
                    </a:lnTo>
                    <a:lnTo>
                      <a:pt x="232168" y="180555"/>
                    </a:lnTo>
                    <a:lnTo>
                      <a:pt x="236169" y="179285"/>
                    </a:lnTo>
                    <a:lnTo>
                      <a:pt x="239661" y="178015"/>
                    </a:lnTo>
                    <a:lnTo>
                      <a:pt x="286641" y="178015"/>
                    </a:lnTo>
                    <a:lnTo>
                      <a:pt x="282473" y="171665"/>
                    </a:lnTo>
                    <a:lnTo>
                      <a:pt x="275982" y="167855"/>
                    </a:lnTo>
                    <a:lnTo>
                      <a:pt x="249567" y="167855"/>
                    </a:lnTo>
                    <a:lnTo>
                      <a:pt x="251459" y="164045"/>
                    </a:lnTo>
                    <a:lnTo>
                      <a:pt x="252552" y="160235"/>
                    </a:lnTo>
                    <a:lnTo>
                      <a:pt x="252552" y="156425"/>
                    </a:lnTo>
                    <a:lnTo>
                      <a:pt x="250615" y="146265"/>
                    </a:lnTo>
                    <a:lnTo>
                      <a:pt x="245335" y="138645"/>
                    </a:lnTo>
                    <a:lnTo>
                      <a:pt x="237507" y="133565"/>
                    </a:lnTo>
                    <a:lnTo>
                      <a:pt x="227926" y="131025"/>
                    </a:lnTo>
                    <a:close/>
                  </a:path>
                  <a:path w="328929" h="453390">
                    <a:moveTo>
                      <a:pt x="157060" y="137375"/>
                    </a:moveTo>
                    <a:lnTo>
                      <a:pt x="149356" y="138645"/>
                    </a:lnTo>
                    <a:lnTo>
                      <a:pt x="143067" y="142455"/>
                    </a:lnTo>
                    <a:lnTo>
                      <a:pt x="138828" y="148805"/>
                    </a:lnTo>
                    <a:lnTo>
                      <a:pt x="137274" y="156425"/>
                    </a:lnTo>
                    <a:lnTo>
                      <a:pt x="138828" y="164045"/>
                    </a:lnTo>
                    <a:lnTo>
                      <a:pt x="143067" y="170395"/>
                    </a:lnTo>
                    <a:lnTo>
                      <a:pt x="149356" y="175475"/>
                    </a:lnTo>
                    <a:lnTo>
                      <a:pt x="157060" y="176745"/>
                    </a:lnTo>
                    <a:lnTo>
                      <a:pt x="164765" y="175475"/>
                    </a:lnTo>
                    <a:lnTo>
                      <a:pt x="171054" y="170395"/>
                    </a:lnTo>
                    <a:lnTo>
                      <a:pt x="175293" y="164045"/>
                    </a:lnTo>
                    <a:lnTo>
                      <a:pt x="176847" y="156425"/>
                    </a:lnTo>
                    <a:lnTo>
                      <a:pt x="175293" y="148805"/>
                    </a:lnTo>
                    <a:lnTo>
                      <a:pt x="171054" y="142455"/>
                    </a:lnTo>
                    <a:lnTo>
                      <a:pt x="164765" y="138645"/>
                    </a:lnTo>
                    <a:lnTo>
                      <a:pt x="157060" y="137375"/>
                    </a:lnTo>
                    <a:close/>
                  </a:path>
                  <a:path w="328929" h="453390">
                    <a:moveTo>
                      <a:pt x="95821" y="139915"/>
                    </a:moveTo>
                    <a:lnTo>
                      <a:pt x="76898" y="139915"/>
                    </a:lnTo>
                    <a:lnTo>
                      <a:pt x="69214" y="147535"/>
                    </a:lnTo>
                    <a:lnTo>
                      <a:pt x="69214" y="166585"/>
                    </a:lnTo>
                    <a:lnTo>
                      <a:pt x="76898" y="174205"/>
                    </a:lnTo>
                    <a:lnTo>
                      <a:pt x="95821" y="174205"/>
                    </a:lnTo>
                    <a:lnTo>
                      <a:pt x="103504" y="166585"/>
                    </a:lnTo>
                    <a:lnTo>
                      <a:pt x="103504" y="147535"/>
                    </a:lnTo>
                    <a:lnTo>
                      <a:pt x="95821" y="139915"/>
                    </a:lnTo>
                    <a:close/>
                  </a:path>
                  <a:path w="328929" h="453390">
                    <a:moveTo>
                      <a:pt x="263220" y="164045"/>
                    </a:moveTo>
                    <a:lnTo>
                      <a:pt x="258241" y="164045"/>
                    </a:lnTo>
                    <a:lnTo>
                      <a:pt x="253568" y="165315"/>
                    </a:lnTo>
                    <a:lnTo>
                      <a:pt x="249567" y="167855"/>
                    </a:lnTo>
                    <a:lnTo>
                      <a:pt x="275982" y="167855"/>
                    </a:lnTo>
                    <a:lnTo>
                      <a:pt x="273818" y="166585"/>
                    </a:lnTo>
                    <a:lnTo>
                      <a:pt x="263220" y="164045"/>
                    </a:lnTo>
                    <a:close/>
                  </a:path>
                  <a:path w="328929" h="453390">
                    <a:moveTo>
                      <a:pt x="192633" y="99275"/>
                    </a:moveTo>
                    <a:lnTo>
                      <a:pt x="184059" y="100545"/>
                    </a:lnTo>
                    <a:lnTo>
                      <a:pt x="177060" y="105625"/>
                    </a:lnTo>
                    <a:lnTo>
                      <a:pt x="172341" y="111975"/>
                    </a:lnTo>
                    <a:lnTo>
                      <a:pt x="170611" y="120865"/>
                    </a:lnTo>
                    <a:lnTo>
                      <a:pt x="172341" y="129755"/>
                    </a:lnTo>
                    <a:lnTo>
                      <a:pt x="177060" y="136105"/>
                    </a:lnTo>
                    <a:lnTo>
                      <a:pt x="184059" y="141185"/>
                    </a:lnTo>
                    <a:lnTo>
                      <a:pt x="192633" y="142455"/>
                    </a:lnTo>
                    <a:lnTo>
                      <a:pt x="201199" y="141185"/>
                    </a:lnTo>
                    <a:lnTo>
                      <a:pt x="208195" y="136105"/>
                    </a:lnTo>
                    <a:lnTo>
                      <a:pt x="212912" y="129755"/>
                    </a:lnTo>
                    <a:lnTo>
                      <a:pt x="214642" y="120865"/>
                    </a:lnTo>
                    <a:lnTo>
                      <a:pt x="212912" y="111975"/>
                    </a:lnTo>
                    <a:lnTo>
                      <a:pt x="208195" y="105625"/>
                    </a:lnTo>
                    <a:lnTo>
                      <a:pt x="201199" y="100545"/>
                    </a:lnTo>
                    <a:lnTo>
                      <a:pt x="192633" y="99275"/>
                    </a:lnTo>
                    <a:close/>
                  </a:path>
                  <a:path w="328929" h="453390">
                    <a:moveTo>
                      <a:pt x="131267" y="103085"/>
                    </a:moveTo>
                    <a:lnTo>
                      <a:pt x="111480" y="103085"/>
                    </a:lnTo>
                    <a:lnTo>
                      <a:pt x="103454" y="111975"/>
                    </a:lnTo>
                    <a:lnTo>
                      <a:pt x="103454" y="131025"/>
                    </a:lnTo>
                    <a:lnTo>
                      <a:pt x="111480" y="139915"/>
                    </a:lnTo>
                    <a:lnTo>
                      <a:pt x="131267" y="139915"/>
                    </a:lnTo>
                    <a:lnTo>
                      <a:pt x="139318" y="131025"/>
                    </a:lnTo>
                    <a:lnTo>
                      <a:pt x="139318" y="111975"/>
                    </a:lnTo>
                    <a:lnTo>
                      <a:pt x="131267" y="103085"/>
                    </a:lnTo>
                    <a:close/>
                  </a:path>
                  <a:path w="328929" h="453390">
                    <a:moveTo>
                      <a:pt x="157327" y="66255"/>
                    </a:moveTo>
                    <a:lnTo>
                      <a:pt x="149773" y="67525"/>
                    </a:lnTo>
                    <a:lnTo>
                      <a:pt x="143605" y="71335"/>
                    </a:lnTo>
                    <a:lnTo>
                      <a:pt x="139446" y="77685"/>
                    </a:lnTo>
                    <a:lnTo>
                      <a:pt x="137921" y="85305"/>
                    </a:lnTo>
                    <a:lnTo>
                      <a:pt x="139446" y="92925"/>
                    </a:lnTo>
                    <a:lnTo>
                      <a:pt x="143605" y="99275"/>
                    </a:lnTo>
                    <a:lnTo>
                      <a:pt x="149773" y="103085"/>
                    </a:lnTo>
                    <a:lnTo>
                      <a:pt x="157327" y="104355"/>
                    </a:lnTo>
                    <a:lnTo>
                      <a:pt x="164889" y="103085"/>
                    </a:lnTo>
                    <a:lnTo>
                      <a:pt x="171061" y="99275"/>
                    </a:lnTo>
                    <a:lnTo>
                      <a:pt x="175220" y="92925"/>
                    </a:lnTo>
                    <a:lnTo>
                      <a:pt x="176745" y="85305"/>
                    </a:lnTo>
                    <a:lnTo>
                      <a:pt x="175220" y="77685"/>
                    </a:lnTo>
                    <a:lnTo>
                      <a:pt x="171061" y="71335"/>
                    </a:lnTo>
                    <a:lnTo>
                      <a:pt x="164889" y="67525"/>
                    </a:lnTo>
                    <a:lnTo>
                      <a:pt x="157327" y="66255"/>
                    </a:lnTo>
                    <a:close/>
                  </a:path>
                  <a:path w="328929" h="453390">
                    <a:moveTo>
                      <a:pt x="94576" y="70065"/>
                    </a:moveTo>
                    <a:lnTo>
                      <a:pt x="76809" y="70065"/>
                    </a:lnTo>
                    <a:lnTo>
                      <a:pt x="69634" y="77685"/>
                    </a:lnTo>
                    <a:lnTo>
                      <a:pt x="69634" y="95465"/>
                    </a:lnTo>
                    <a:lnTo>
                      <a:pt x="76809" y="103085"/>
                    </a:lnTo>
                    <a:lnTo>
                      <a:pt x="94576" y="103085"/>
                    </a:lnTo>
                    <a:lnTo>
                      <a:pt x="101765" y="95465"/>
                    </a:lnTo>
                    <a:lnTo>
                      <a:pt x="101765" y="77685"/>
                    </a:lnTo>
                    <a:lnTo>
                      <a:pt x="94576" y="70065"/>
                    </a:lnTo>
                    <a:close/>
                  </a:path>
                  <a:path w="328929" h="453390">
                    <a:moveTo>
                      <a:pt x="131305" y="33235"/>
                    </a:moveTo>
                    <a:lnTo>
                      <a:pt x="112750" y="33235"/>
                    </a:lnTo>
                    <a:lnTo>
                      <a:pt x="105232" y="40855"/>
                    </a:lnTo>
                    <a:lnTo>
                      <a:pt x="105232" y="59905"/>
                    </a:lnTo>
                    <a:lnTo>
                      <a:pt x="112750" y="67525"/>
                    </a:lnTo>
                    <a:lnTo>
                      <a:pt x="131305" y="67525"/>
                    </a:lnTo>
                    <a:lnTo>
                      <a:pt x="138849" y="59905"/>
                    </a:lnTo>
                    <a:lnTo>
                      <a:pt x="138849" y="40855"/>
                    </a:lnTo>
                    <a:lnTo>
                      <a:pt x="131305" y="33235"/>
                    </a:lnTo>
                    <a:close/>
                  </a:path>
                  <a:path w="328929" h="453390">
                    <a:moveTo>
                      <a:pt x="94589" y="0"/>
                    </a:moveTo>
                    <a:lnTo>
                      <a:pt x="78892" y="0"/>
                    </a:lnTo>
                    <a:lnTo>
                      <a:pt x="72529" y="6362"/>
                    </a:lnTo>
                    <a:lnTo>
                      <a:pt x="72529" y="22072"/>
                    </a:lnTo>
                    <a:lnTo>
                      <a:pt x="78892" y="28422"/>
                    </a:lnTo>
                    <a:lnTo>
                      <a:pt x="94589" y="28422"/>
                    </a:lnTo>
                    <a:lnTo>
                      <a:pt x="100952" y="22072"/>
                    </a:lnTo>
                    <a:lnTo>
                      <a:pt x="100952" y="6362"/>
                    </a:lnTo>
                    <a:lnTo>
                      <a:pt x="94589" y="0"/>
                    </a:lnTo>
                    <a:close/>
                  </a:path>
                  <a:path w="328929" h="453390">
                    <a:moveTo>
                      <a:pt x="57861" y="36753"/>
                    </a:moveTo>
                    <a:lnTo>
                      <a:pt x="42176" y="36753"/>
                    </a:lnTo>
                    <a:lnTo>
                      <a:pt x="35813" y="43103"/>
                    </a:lnTo>
                    <a:lnTo>
                      <a:pt x="35813" y="58788"/>
                    </a:lnTo>
                    <a:lnTo>
                      <a:pt x="42176" y="65151"/>
                    </a:lnTo>
                    <a:lnTo>
                      <a:pt x="57861" y="65151"/>
                    </a:lnTo>
                    <a:lnTo>
                      <a:pt x="64223" y="58788"/>
                    </a:lnTo>
                    <a:lnTo>
                      <a:pt x="64223" y="43103"/>
                    </a:lnTo>
                    <a:lnTo>
                      <a:pt x="57861" y="36753"/>
                    </a:lnTo>
                    <a:close/>
                  </a:path>
                  <a:path w="328929" h="453390">
                    <a:moveTo>
                      <a:pt x="22047" y="72453"/>
                    </a:moveTo>
                    <a:lnTo>
                      <a:pt x="6362" y="72453"/>
                    </a:lnTo>
                    <a:lnTo>
                      <a:pt x="0" y="78803"/>
                    </a:lnTo>
                    <a:lnTo>
                      <a:pt x="0" y="94500"/>
                    </a:lnTo>
                    <a:lnTo>
                      <a:pt x="6362" y="100863"/>
                    </a:lnTo>
                    <a:lnTo>
                      <a:pt x="22047" y="100863"/>
                    </a:lnTo>
                    <a:lnTo>
                      <a:pt x="28409" y="94500"/>
                    </a:lnTo>
                    <a:lnTo>
                      <a:pt x="28409" y="78803"/>
                    </a:lnTo>
                    <a:lnTo>
                      <a:pt x="22047" y="72453"/>
                    </a:lnTo>
                    <a:close/>
                  </a:path>
                  <a:path w="328929" h="453390">
                    <a:moveTo>
                      <a:pt x="58940" y="105829"/>
                    </a:moveTo>
                    <a:lnTo>
                      <a:pt x="41630" y="105829"/>
                    </a:lnTo>
                    <a:lnTo>
                      <a:pt x="34607" y="112852"/>
                    </a:lnTo>
                    <a:lnTo>
                      <a:pt x="34607" y="130162"/>
                    </a:lnTo>
                    <a:lnTo>
                      <a:pt x="41630" y="137185"/>
                    </a:lnTo>
                    <a:lnTo>
                      <a:pt x="58940" y="137185"/>
                    </a:lnTo>
                    <a:lnTo>
                      <a:pt x="65951" y="130162"/>
                    </a:lnTo>
                    <a:lnTo>
                      <a:pt x="65951" y="112852"/>
                    </a:lnTo>
                    <a:lnTo>
                      <a:pt x="58940" y="105829"/>
                    </a:lnTo>
                    <a:close/>
                  </a:path>
                  <a:path w="328929" h="453390">
                    <a:moveTo>
                      <a:pt x="94589" y="424878"/>
                    </a:moveTo>
                    <a:lnTo>
                      <a:pt x="78892" y="424878"/>
                    </a:lnTo>
                    <a:lnTo>
                      <a:pt x="72529" y="431241"/>
                    </a:lnTo>
                    <a:lnTo>
                      <a:pt x="72529" y="446938"/>
                    </a:lnTo>
                    <a:lnTo>
                      <a:pt x="78892" y="453301"/>
                    </a:lnTo>
                    <a:lnTo>
                      <a:pt x="94589" y="453301"/>
                    </a:lnTo>
                    <a:lnTo>
                      <a:pt x="100952" y="446938"/>
                    </a:lnTo>
                    <a:lnTo>
                      <a:pt x="100952" y="431241"/>
                    </a:lnTo>
                    <a:lnTo>
                      <a:pt x="94589" y="424878"/>
                    </a:lnTo>
                    <a:close/>
                  </a:path>
                  <a:path w="328929" h="453390">
                    <a:moveTo>
                      <a:pt x="57861" y="388162"/>
                    </a:moveTo>
                    <a:lnTo>
                      <a:pt x="42176" y="388162"/>
                    </a:lnTo>
                    <a:lnTo>
                      <a:pt x="35813" y="394525"/>
                    </a:lnTo>
                    <a:lnTo>
                      <a:pt x="35813" y="410197"/>
                    </a:lnTo>
                    <a:lnTo>
                      <a:pt x="42176" y="416560"/>
                    </a:lnTo>
                    <a:lnTo>
                      <a:pt x="57861" y="416560"/>
                    </a:lnTo>
                    <a:lnTo>
                      <a:pt x="64223" y="410197"/>
                    </a:lnTo>
                    <a:lnTo>
                      <a:pt x="64223" y="394525"/>
                    </a:lnTo>
                    <a:lnTo>
                      <a:pt x="57861" y="388162"/>
                    </a:lnTo>
                    <a:close/>
                  </a:path>
                  <a:path w="328929" h="453390">
                    <a:moveTo>
                      <a:pt x="22047" y="352450"/>
                    </a:moveTo>
                    <a:lnTo>
                      <a:pt x="6362" y="352450"/>
                    </a:lnTo>
                    <a:lnTo>
                      <a:pt x="0" y="358813"/>
                    </a:lnTo>
                    <a:lnTo>
                      <a:pt x="0" y="374510"/>
                    </a:lnTo>
                    <a:lnTo>
                      <a:pt x="6362" y="380873"/>
                    </a:lnTo>
                    <a:lnTo>
                      <a:pt x="22047" y="380873"/>
                    </a:lnTo>
                    <a:lnTo>
                      <a:pt x="28409" y="374510"/>
                    </a:lnTo>
                    <a:lnTo>
                      <a:pt x="28409" y="358813"/>
                    </a:lnTo>
                    <a:lnTo>
                      <a:pt x="22047" y="352450"/>
                    </a:lnTo>
                    <a:close/>
                  </a:path>
                  <a:path w="328929" h="453390">
                    <a:moveTo>
                      <a:pt x="58940" y="316128"/>
                    </a:moveTo>
                    <a:lnTo>
                      <a:pt x="41630" y="316128"/>
                    </a:lnTo>
                    <a:lnTo>
                      <a:pt x="34607" y="323138"/>
                    </a:lnTo>
                    <a:lnTo>
                      <a:pt x="34607" y="340461"/>
                    </a:lnTo>
                    <a:lnTo>
                      <a:pt x="41630" y="347472"/>
                    </a:lnTo>
                    <a:lnTo>
                      <a:pt x="58940" y="347472"/>
                    </a:lnTo>
                    <a:lnTo>
                      <a:pt x="65951" y="340461"/>
                    </a:lnTo>
                    <a:lnTo>
                      <a:pt x="65951" y="323138"/>
                    </a:lnTo>
                    <a:lnTo>
                      <a:pt x="58940" y="31612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8336699" y="6643039"/>
                <a:ext cx="1011555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w="1011554" h="332104">
                    <a:moveTo>
                      <a:pt x="242912" y="106832"/>
                    </a:moveTo>
                    <a:lnTo>
                      <a:pt x="241477" y="88176"/>
                    </a:lnTo>
                    <a:lnTo>
                      <a:pt x="237680" y="71932"/>
                    </a:lnTo>
                    <a:lnTo>
                      <a:pt x="237197" y="69850"/>
                    </a:lnTo>
                    <a:lnTo>
                      <a:pt x="202806" y="20256"/>
                    </a:lnTo>
                    <a:lnTo>
                      <a:pt x="168757" y="5994"/>
                    </a:lnTo>
                    <a:lnTo>
                      <a:pt x="168757" y="106273"/>
                    </a:lnTo>
                    <a:lnTo>
                      <a:pt x="167081" y="118186"/>
                    </a:lnTo>
                    <a:lnTo>
                      <a:pt x="134708" y="141147"/>
                    </a:lnTo>
                    <a:lnTo>
                      <a:pt x="130492" y="141249"/>
                    </a:lnTo>
                    <a:lnTo>
                      <a:pt x="75895" y="141249"/>
                    </a:lnTo>
                    <a:lnTo>
                      <a:pt x="75895" y="71932"/>
                    </a:lnTo>
                    <a:lnTo>
                      <a:pt x="122923" y="71932"/>
                    </a:lnTo>
                    <a:lnTo>
                      <a:pt x="163893" y="87096"/>
                    </a:lnTo>
                    <a:lnTo>
                      <a:pt x="168757" y="106273"/>
                    </a:lnTo>
                    <a:lnTo>
                      <a:pt x="168757" y="5994"/>
                    </a:lnTo>
                    <a:lnTo>
                      <a:pt x="161150" y="4038"/>
                    </a:lnTo>
                    <a:lnTo>
                      <a:pt x="136994" y="2387"/>
                    </a:lnTo>
                    <a:lnTo>
                      <a:pt x="0" y="2387"/>
                    </a:lnTo>
                    <a:lnTo>
                      <a:pt x="0" y="328815"/>
                    </a:lnTo>
                    <a:lnTo>
                      <a:pt x="75946" y="328815"/>
                    </a:lnTo>
                    <a:lnTo>
                      <a:pt x="75946" y="211213"/>
                    </a:lnTo>
                    <a:lnTo>
                      <a:pt x="138264" y="211213"/>
                    </a:lnTo>
                    <a:lnTo>
                      <a:pt x="181330" y="204165"/>
                    </a:lnTo>
                    <a:lnTo>
                      <a:pt x="217500" y="176974"/>
                    </a:lnTo>
                    <a:lnTo>
                      <a:pt x="236880" y="141249"/>
                    </a:lnTo>
                    <a:lnTo>
                      <a:pt x="241160" y="125615"/>
                    </a:lnTo>
                    <a:lnTo>
                      <a:pt x="242912" y="106832"/>
                    </a:lnTo>
                    <a:close/>
                  </a:path>
                  <a:path w="1011554" h="332104">
                    <a:moveTo>
                      <a:pt x="499084" y="328803"/>
                    </a:moveTo>
                    <a:lnTo>
                      <a:pt x="483247" y="284187"/>
                    </a:lnTo>
                    <a:lnTo>
                      <a:pt x="467499" y="239534"/>
                    </a:lnTo>
                    <a:lnTo>
                      <a:pt x="453085" y="198488"/>
                    </a:lnTo>
                    <a:lnTo>
                      <a:pt x="418490" y="99618"/>
                    </a:lnTo>
                    <a:lnTo>
                      <a:pt x="389242" y="16090"/>
                    </a:lnTo>
                    <a:lnTo>
                      <a:pt x="386321" y="7823"/>
                    </a:lnTo>
                    <a:lnTo>
                      <a:pt x="384429" y="2387"/>
                    </a:lnTo>
                    <a:lnTo>
                      <a:pt x="376643" y="2387"/>
                    </a:lnTo>
                    <a:lnTo>
                      <a:pt x="376643" y="198488"/>
                    </a:lnTo>
                    <a:lnTo>
                      <a:pt x="319963" y="198488"/>
                    </a:lnTo>
                    <a:lnTo>
                      <a:pt x="348297" y="99618"/>
                    </a:lnTo>
                    <a:lnTo>
                      <a:pt x="376643" y="198488"/>
                    </a:lnTo>
                    <a:lnTo>
                      <a:pt x="376643" y="2387"/>
                    </a:lnTo>
                    <a:lnTo>
                      <a:pt x="312191" y="2387"/>
                    </a:lnTo>
                    <a:lnTo>
                      <a:pt x="310489" y="7213"/>
                    </a:lnTo>
                    <a:lnTo>
                      <a:pt x="310451" y="7378"/>
                    </a:lnTo>
                    <a:lnTo>
                      <a:pt x="307365" y="16090"/>
                    </a:lnTo>
                    <a:lnTo>
                      <a:pt x="229082" y="239534"/>
                    </a:lnTo>
                    <a:lnTo>
                      <a:pt x="213334" y="284187"/>
                    </a:lnTo>
                    <a:lnTo>
                      <a:pt x="197510" y="328803"/>
                    </a:lnTo>
                    <a:lnTo>
                      <a:pt x="278472" y="328803"/>
                    </a:lnTo>
                    <a:lnTo>
                      <a:pt x="282917" y="314820"/>
                    </a:lnTo>
                    <a:lnTo>
                      <a:pt x="294068" y="279552"/>
                    </a:lnTo>
                    <a:lnTo>
                      <a:pt x="298564" y="264350"/>
                    </a:lnTo>
                    <a:lnTo>
                      <a:pt x="322592" y="264363"/>
                    </a:lnTo>
                    <a:lnTo>
                      <a:pt x="398018" y="264350"/>
                    </a:lnTo>
                    <a:lnTo>
                      <a:pt x="402539" y="279552"/>
                    </a:lnTo>
                    <a:lnTo>
                      <a:pt x="418122" y="328803"/>
                    </a:lnTo>
                    <a:lnTo>
                      <a:pt x="499084" y="328803"/>
                    </a:lnTo>
                    <a:close/>
                  </a:path>
                  <a:path w="1011554" h="332104">
                    <a:moveTo>
                      <a:pt x="719975" y="116484"/>
                    </a:moveTo>
                    <a:lnTo>
                      <a:pt x="715314" y="72224"/>
                    </a:lnTo>
                    <a:lnTo>
                      <a:pt x="697572" y="36474"/>
                    </a:lnTo>
                    <a:lnTo>
                      <a:pt x="664057" y="11303"/>
                    </a:lnTo>
                    <a:lnTo>
                      <a:pt x="613524" y="0"/>
                    </a:lnTo>
                    <a:lnTo>
                      <a:pt x="583755" y="1079"/>
                    </a:lnTo>
                    <a:lnTo>
                      <a:pt x="554443" y="6565"/>
                    </a:lnTo>
                    <a:lnTo>
                      <a:pt x="525792" y="16979"/>
                    </a:lnTo>
                    <a:lnTo>
                      <a:pt x="498043" y="32880"/>
                    </a:lnTo>
                    <a:lnTo>
                      <a:pt x="533666" y="93243"/>
                    </a:lnTo>
                    <a:lnTo>
                      <a:pt x="548589" y="82867"/>
                    </a:lnTo>
                    <a:lnTo>
                      <a:pt x="564553" y="75374"/>
                    </a:lnTo>
                    <a:lnTo>
                      <a:pt x="581609" y="71069"/>
                    </a:lnTo>
                    <a:lnTo>
                      <a:pt x="599859" y="70256"/>
                    </a:lnTo>
                    <a:lnTo>
                      <a:pt x="612317" y="72224"/>
                    </a:lnTo>
                    <a:lnTo>
                      <a:pt x="640435" y="98031"/>
                    </a:lnTo>
                    <a:lnTo>
                      <a:pt x="643636" y="119507"/>
                    </a:lnTo>
                    <a:lnTo>
                      <a:pt x="643636" y="126733"/>
                    </a:lnTo>
                    <a:lnTo>
                      <a:pt x="547395" y="126746"/>
                    </a:lnTo>
                    <a:lnTo>
                      <a:pt x="547395" y="193103"/>
                    </a:lnTo>
                    <a:lnTo>
                      <a:pt x="643636" y="193116"/>
                    </a:lnTo>
                    <a:lnTo>
                      <a:pt x="643636" y="212356"/>
                    </a:lnTo>
                    <a:lnTo>
                      <a:pt x="631177" y="248881"/>
                    </a:lnTo>
                    <a:lnTo>
                      <a:pt x="599859" y="261620"/>
                    </a:lnTo>
                    <a:lnTo>
                      <a:pt x="581609" y="260807"/>
                    </a:lnTo>
                    <a:lnTo>
                      <a:pt x="564553" y="256501"/>
                    </a:lnTo>
                    <a:lnTo>
                      <a:pt x="548589" y="249008"/>
                    </a:lnTo>
                    <a:lnTo>
                      <a:pt x="533666" y="238633"/>
                    </a:lnTo>
                    <a:lnTo>
                      <a:pt x="498043" y="299008"/>
                    </a:lnTo>
                    <a:lnTo>
                      <a:pt x="525792" y="314896"/>
                    </a:lnTo>
                    <a:lnTo>
                      <a:pt x="554443" y="325310"/>
                    </a:lnTo>
                    <a:lnTo>
                      <a:pt x="583755" y="330784"/>
                    </a:lnTo>
                    <a:lnTo>
                      <a:pt x="613524" y="331876"/>
                    </a:lnTo>
                    <a:lnTo>
                      <a:pt x="630453" y="330327"/>
                    </a:lnTo>
                    <a:lnTo>
                      <a:pt x="678789" y="312039"/>
                    </a:lnTo>
                    <a:lnTo>
                      <a:pt x="711225" y="272453"/>
                    </a:lnTo>
                    <a:lnTo>
                      <a:pt x="719505" y="229387"/>
                    </a:lnTo>
                    <a:lnTo>
                      <a:pt x="719975" y="215392"/>
                    </a:lnTo>
                    <a:lnTo>
                      <a:pt x="719975" y="116484"/>
                    </a:lnTo>
                    <a:close/>
                  </a:path>
                  <a:path w="1011554" h="332104">
                    <a:moveTo>
                      <a:pt x="1011301" y="328815"/>
                    </a:moveTo>
                    <a:lnTo>
                      <a:pt x="981456" y="228523"/>
                    </a:lnTo>
                    <a:lnTo>
                      <a:pt x="966812" y="189826"/>
                    </a:lnTo>
                    <a:lnTo>
                      <a:pt x="940295" y="158775"/>
                    </a:lnTo>
                    <a:lnTo>
                      <a:pt x="954265" y="144056"/>
                    </a:lnTo>
                    <a:lnTo>
                      <a:pt x="964069" y="129171"/>
                    </a:lnTo>
                    <a:lnTo>
                      <a:pt x="971384" y="112712"/>
                    </a:lnTo>
                    <a:lnTo>
                      <a:pt x="977874" y="93281"/>
                    </a:lnTo>
                    <a:lnTo>
                      <a:pt x="1006055" y="2374"/>
                    </a:lnTo>
                    <a:lnTo>
                      <a:pt x="927836" y="2374"/>
                    </a:lnTo>
                    <a:lnTo>
                      <a:pt x="901915" y="83781"/>
                    </a:lnTo>
                    <a:lnTo>
                      <a:pt x="897382" y="96901"/>
                    </a:lnTo>
                    <a:lnTo>
                      <a:pt x="871232" y="126644"/>
                    </a:lnTo>
                    <a:lnTo>
                      <a:pt x="827430" y="128371"/>
                    </a:lnTo>
                    <a:lnTo>
                      <a:pt x="827633" y="2374"/>
                    </a:lnTo>
                    <a:lnTo>
                      <a:pt x="751408" y="2374"/>
                    </a:lnTo>
                    <a:lnTo>
                      <a:pt x="751446" y="328815"/>
                    </a:lnTo>
                    <a:lnTo>
                      <a:pt x="827633" y="328815"/>
                    </a:lnTo>
                    <a:lnTo>
                      <a:pt x="827633" y="196735"/>
                    </a:lnTo>
                    <a:lnTo>
                      <a:pt x="852893" y="196723"/>
                    </a:lnTo>
                    <a:lnTo>
                      <a:pt x="894943" y="216293"/>
                    </a:lnTo>
                    <a:lnTo>
                      <a:pt x="929068" y="328815"/>
                    </a:lnTo>
                    <a:lnTo>
                      <a:pt x="1011301" y="328815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" name="object 7"/>
            <p:cNvSpPr txBox="1"/>
            <p:nvPr/>
          </p:nvSpPr>
          <p:spPr>
            <a:xfrm>
              <a:off x="8368084" y="6381413"/>
              <a:ext cx="757085" cy="2013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1200" spc="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тник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51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18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8028489" y="5500933"/>
            <a:ext cx="1412554" cy="647376"/>
            <a:chOff x="8368084" y="6381413"/>
            <a:chExt cx="1412554" cy="647376"/>
          </a:xfrm>
        </p:grpSpPr>
        <p:grpSp>
          <p:nvGrpSpPr>
            <p:cNvPr id="4" name="object 2"/>
            <p:cNvGrpSpPr/>
            <p:nvPr/>
          </p:nvGrpSpPr>
          <p:grpSpPr>
            <a:xfrm>
              <a:off x="8401342" y="6575399"/>
              <a:ext cx="1379296" cy="453390"/>
              <a:chOff x="8336699" y="6586529"/>
              <a:chExt cx="1379296" cy="453390"/>
            </a:xfrm>
          </p:grpSpPr>
          <p:sp>
            <p:nvSpPr>
              <p:cNvPr id="6" name="object 5"/>
              <p:cNvSpPr/>
              <p:nvPr/>
            </p:nvSpPr>
            <p:spPr>
              <a:xfrm>
                <a:off x="9387065" y="6586529"/>
                <a:ext cx="32893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328929" h="453390">
                    <a:moveTo>
                      <a:pt x="131305" y="387565"/>
                    </a:moveTo>
                    <a:lnTo>
                      <a:pt x="112750" y="387565"/>
                    </a:lnTo>
                    <a:lnTo>
                      <a:pt x="105232" y="395185"/>
                    </a:lnTo>
                    <a:lnTo>
                      <a:pt x="105232" y="414235"/>
                    </a:lnTo>
                    <a:lnTo>
                      <a:pt x="112750" y="420585"/>
                    </a:lnTo>
                    <a:lnTo>
                      <a:pt x="131305" y="420585"/>
                    </a:lnTo>
                    <a:lnTo>
                      <a:pt x="138849" y="414235"/>
                    </a:lnTo>
                    <a:lnTo>
                      <a:pt x="138849" y="395185"/>
                    </a:lnTo>
                    <a:lnTo>
                      <a:pt x="131305" y="387565"/>
                    </a:lnTo>
                    <a:close/>
                  </a:path>
                  <a:path w="328929" h="453390">
                    <a:moveTo>
                      <a:pt x="157327" y="349465"/>
                    </a:moveTo>
                    <a:lnTo>
                      <a:pt x="149773" y="350735"/>
                    </a:lnTo>
                    <a:lnTo>
                      <a:pt x="143605" y="355815"/>
                    </a:lnTo>
                    <a:lnTo>
                      <a:pt x="139446" y="362165"/>
                    </a:lnTo>
                    <a:lnTo>
                      <a:pt x="137921" y="368515"/>
                    </a:lnTo>
                    <a:lnTo>
                      <a:pt x="139446" y="376135"/>
                    </a:lnTo>
                    <a:lnTo>
                      <a:pt x="143605" y="382485"/>
                    </a:lnTo>
                    <a:lnTo>
                      <a:pt x="149773" y="387565"/>
                    </a:lnTo>
                    <a:lnTo>
                      <a:pt x="157327" y="388835"/>
                    </a:lnTo>
                    <a:lnTo>
                      <a:pt x="164889" y="387565"/>
                    </a:lnTo>
                    <a:lnTo>
                      <a:pt x="171061" y="382485"/>
                    </a:lnTo>
                    <a:lnTo>
                      <a:pt x="175220" y="376135"/>
                    </a:lnTo>
                    <a:lnTo>
                      <a:pt x="176745" y="368515"/>
                    </a:lnTo>
                    <a:lnTo>
                      <a:pt x="175220" y="362165"/>
                    </a:lnTo>
                    <a:lnTo>
                      <a:pt x="171061" y="355815"/>
                    </a:lnTo>
                    <a:lnTo>
                      <a:pt x="164889" y="350735"/>
                    </a:lnTo>
                    <a:lnTo>
                      <a:pt x="157327" y="349465"/>
                    </a:lnTo>
                    <a:close/>
                  </a:path>
                  <a:path w="328929" h="453390">
                    <a:moveTo>
                      <a:pt x="94576" y="352005"/>
                    </a:moveTo>
                    <a:lnTo>
                      <a:pt x="76809" y="352005"/>
                    </a:lnTo>
                    <a:lnTo>
                      <a:pt x="69634" y="359625"/>
                    </a:lnTo>
                    <a:lnTo>
                      <a:pt x="69634" y="377405"/>
                    </a:lnTo>
                    <a:lnTo>
                      <a:pt x="76809" y="383755"/>
                    </a:lnTo>
                    <a:lnTo>
                      <a:pt x="94576" y="383755"/>
                    </a:lnTo>
                    <a:lnTo>
                      <a:pt x="101765" y="377405"/>
                    </a:lnTo>
                    <a:lnTo>
                      <a:pt x="101765" y="359625"/>
                    </a:lnTo>
                    <a:lnTo>
                      <a:pt x="94576" y="352005"/>
                    </a:lnTo>
                    <a:close/>
                  </a:path>
                  <a:path w="328929" h="453390">
                    <a:moveTo>
                      <a:pt x="192633" y="311365"/>
                    </a:moveTo>
                    <a:lnTo>
                      <a:pt x="184059" y="313905"/>
                    </a:lnTo>
                    <a:lnTo>
                      <a:pt x="177060" y="317715"/>
                    </a:lnTo>
                    <a:lnTo>
                      <a:pt x="172341" y="325335"/>
                    </a:lnTo>
                    <a:lnTo>
                      <a:pt x="170611" y="334225"/>
                    </a:lnTo>
                    <a:lnTo>
                      <a:pt x="172341" y="341845"/>
                    </a:lnTo>
                    <a:lnTo>
                      <a:pt x="177060" y="349465"/>
                    </a:lnTo>
                    <a:lnTo>
                      <a:pt x="184059" y="354545"/>
                    </a:lnTo>
                    <a:lnTo>
                      <a:pt x="192633" y="355815"/>
                    </a:lnTo>
                    <a:lnTo>
                      <a:pt x="201199" y="354545"/>
                    </a:lnTo>
                    <a:lnTo>
                      <a:pt x="208195" y="349465"/>
                    </a:lnTo>
                    <a:lnTo>
                      <a:pt x="212912" y="341845"/>
                    </a:lnTo>
                    <a:lnTo>
                      <a:pt x="214642" y="334225"/>
                    </a:lnTo>
                    <a:lnTo>
                      <a:pt x="212912" y="325335"/>
                    </a:lnTo>
                    <a:lnTo>
                      <a:pt x="208195" y="317715"/>
                    </a:lnTo>
                    <a:lnTo>
                      <a:pt x="201199" y="313905"/>
                    </a:lnTo>
                    <a:lnTo>
                      <a:pt x="192633" y="311365"/>
                    </a:lnTo>
                    <a:close/>
                  </a:path>
                  <a:path w="328929" h="453390">
                    <a:moveTo>
                      <a:pt x="131267" y="315175"/>
                    </a:moveTo>
                    <a:lnTo>
                      <a:pt x="111480" y="315175"/>
                    </a:lnTo>
                    <a:lnTo>
                      <a:pt x="103454" y="322795"/>
                    </a:lnTo>
                    <a:lnTo>
                      <a:pt x="103454" y="343115"/>
                    </a:lnTo>
                    <a:lnTo>
                      <a:pt x="111480" y="350735"/>
                    </a:lnTo>
                    <a:lnTo>
                      <a:pt x="131267" y="350735"/>
                    </a:lnTo>
                    <a:lnTo>
                      <a:pt x="139318" y="343115"/>
                    </a:lnTo>
                    <a:lnTo>
                      <a:pt x="139318" y="322795"/>
                    </a:lnTo>
                    <a:lnTo>
                      <a:pt x="131267" y="315175"/>
                    </a:lnTo>
                    <a:close/>
                  </a:path>
                  <a:path w="328929" h="453390">
                    <a:moveTo>
                      <a:pt x="232168" y="273265"/>
                    </a:moveTo>
                    <a:lnTo>
                      <a:pt x="227926" y="273265"/>
                    </a:lnTo>
                    <a:lnTo>
                      <a:pt x="218338" y="275805"/>
                    </a:lnTo>
                    <a:lnTo>
                      <a:pt x="210507" y="280885"/>
                    </a:lnTo>
                    <a:lnTo>
                      <a:pt x="205225" y="288505"/>
                    </a:lnTo>
                    <a:lnTo>
                      <a:pt x="203288" y="298665"/>
                    </a:lnTo>
                    <a:lnTo>
                      <a:pt x="205225" y="307555"/>
                    </a:lnTo>
                    <a:lnTo>
                      <a:pt x="210507" y="316445"/>
                    </a:lnTo>
                    <a:lnTo>
                      <a:pt x="218338" y="321525"/>
                    </a:lnTo>
                    <a:lnTo>
                      <a:pt x="227926" y="322795"/>
                    </a:lnTo>
                    <a:lnTo>
                      <a:pt x="237507" y="321525"/>
                    </a:lnTo>
                    <a:lnTo>
                      <a:pt x="245335" y="316445"/>
                    </a:lnTo>
                    <a:lnTo>
                      <a:pt x="250615" y="307555"/>
                    </a:lnTo>
                    <a:lnTo>
                      <a:pt x="252552" y="298665"/>
                    </a:lnTo>
                    <a:lnTo>
                      <a:pt x="252552" y="293585"/>
                    </a:lnTo>
                    <a:lnTo>
                      <a:pt x="251459" y="289775"/>
                    </a:lnTo>
                    <a:lnTo>
                      <a:pt x="249567" y="287235"/>
                    </a:lnTo>
                    <a:lnTo>
                      <a:pt x="275549" y="287235"/>
                    </a:lnTo>
                    <a:lnTo>
                      <a:pt x="282473" y="282155"/>
                    </a:lnTo>
                    <a:lnTo>
                      <a:pt x="285808" y="277075"/>
                    </a:lnTo>
                    <a:lnTo>
                      <a:pt x="239661" y="277075"/>
                    </a:lnTo>
                    <a:lnTo>
                      <a:pt x="236169" y="274535"/>
                    </a:lnTo>
                    <a:lnTo>
                      <a:pt x="232168" y="273265"/>
                    </a:lnTo>
                    <a:close/>
                  </a:path>
                  <a:path w="328929" h="453390">
                    <a:moveTo>
                      <a:pt x="157060" y="278345"/>
                    </a:moveTo>
                    <a:lnTo>
                      <a:pt x="149356" y="279615"/>
                    </a:lnTo>
                    <a:lnTo>
                      <a:pt x="143067" y="283425"/>
                    </a:lnTo>
                    <a:lnTo>
                      <a:pt x="138828" y="289775"/>
                    </a:lnTo>
                    <a:lnTo>
                      <a:pt x="137274" y="297395"/>
                    </a:lnTo>
                    <a:lnTo>
                      <a:pt x="138828" y="305015"/>
                    </a:lnTo>
                    <a:lnTo>
                      <a:pt x="143067" y="311365"/>
                    </a:lnTo>
                    <a:lnTo>
                      <a:pt x="149356" y="316445"/>
                    </a:lnTo>
                    <a:lnTo>
                      <a:pt x="157060" y="317715"/>
                    </a:lnTo>
                    <a:lnTo>
                      <a:pt x="164765" y="316445"/>
                    </a:lnTo>
                    <a:lnTo>
                      <a:pt x="171054" y="311365"/>
                    </a:lnTo>
                    <a:lnTo>
                      <a:pt x="175293" y="305015"/>
                    </a:lnTo>
                    <a:lnTo>
                      <a:pt x="176847" y="297395"/>
                    </a:lnTo>
                    <a:lnTo>
                      <a:pt x="175293" y="289775"/>
                    </a:lnTo>
                    <a:lnTo>
                      <a:pt x="171054" y="283425"/>
                    </a:lnTo>
                    <a:lnTo>
                      <a:pt x="164765" y="279615"/>
                    </a:lnTo>
                    <a:lnTo>
                      <a:pt x="157060" y="278345"/>
                    </a:lnTo>
                    <a:close/>
                  </a:path>
                  <a:path w="328929" h="453390">
                    <a:moveTo>
                      <a:pt x="95821" y="280885"/>
                    </a:moveTo>
                    <a:lnTo>
                      <a:pt x="76898" y="280885"/>
                    </a:lnTo>
                    <a:lnTo>
                      <a:pt x="69214" y="288505"/>
                    </a:lnTo>
                    <a:lnTo>
                      <a:pt x="69214" y="307555"/>
                    </a:lnTo>
                    <a:lnTo>
                      <a:pt x="76898" y="315175"/>
                    </a:lnTo>
                    <a:lnTo>
                      <a:pt x="95821" y="315175"/>
                    </a:lnTo>
                    <a:lnTo>
                      <a:pt x="103504" y="307555"/>
                    </a:lnTo>
                    <a:lnTo>
                      <a:pt x="103504" y="288505"/>
                    </a:lnTo>
                    <a:lnTo>
                      <a:pt x="95821" y="280885"/>
                    </a:lnTo>
                    <a:close/>
                  </a:path>
                  <a:path w="328929" h="453390">
                    <a:moveTo>
                      <a:pt x="275549" y="287235"/>
                    </a:moveTo>
                    <a:lnTo>
                      <a:pt x="249567" y="287235"/>
                    </a:lnTo>
                    <a:lnTo>
                      <a:pt x="253568" y="288505"/>
                    </a:lnTo>
                    <a:lnTo>
                      <a:pt x="258241" y="289775"/>
                    </a:lnTo>
                    <a:lnTo>
                      <a:pt x="263220" y="289775"/>
                    </a:lnTo>
                    <a:lnTo>
                      <a:pt x="273818" y="288505"/>
                    </a:lnTo>
                    <a:lnTo>
                      <a:pt x="275549" y="287235"/>
                    </a:lnTo>
                    <a:close/>
                  </a:path>
                  <a:path w="328929" h="453390">
                    <a:moveTo>
                      <a:pt x="192747" y="241515"/>
                    </a:moveTo>
                    <a:lnTo>
                      <a:pt x="184317" y="242785"/>
                    </a:lnTo>
                    <a:lnTo>
                      <a:pt x="177434" y="247865"/>
                    </a:lnTo>
                    <a:lnTo>
                      <a:pt x="172795" y="254215"/>
                    </a:lnTo>
                    <a:lnTo>
                      <a:pt x="171094" y="263105"/>
                    </a:lnTo>
                    <a:lnTo>
                      <a:pt x="172795" y="270725"/>
                    </a:lnTo>
                    <a:lnTo>
                      <a:pt x="177434" y="278345"/>
                    </a:lnTo>
                    <a:lnTo>
                      <a:pt x="184317" y="283425"/>
                    </a:lnTo>
                    <a:lnTo>
                      <a:pt x="192747" y="284695"/>
                    </a:lnTo>
                    <a:lnTo>
                      <a:pt x="201178" y="283425"/>
                    </a:lnTo>
                    <a:lnTo>
                      <a:pt x="208060" y="278345"/>
                    </a:lnTo>
                    <a:lnTo>
                      <a:pt x="212700" y="270725"/>
                    </a:lnTo>
                    <a:lnTo>
                      <a:pt x="214401" y="263105"/>
                    </a:lnTo>
                    <a:lnTo>
                      <a:pt x="212700" y="254215"/>
                    </a:lnTo>
                    <a:lnTo>
                      <a:pt x="208060" y="247865"/>
                    </a:lnTo>
                    <a:lnTo>
                      <a:pt x="201178" y="242785"/>
                    </a:lnTo>
                    <a:lnTo>
                      <a:pt x="192747" y="241515"/>
                    </a:lnTo>
                    <a:close/>
                  </a:path>
                  <a:path w="328929" h="453390">
                    <a:moveTo>
                      <a:pt x="122440" y="244055"/>
                    </a:moveTo>
                    <a:lnTo>
                      <a:pt x="115197" y="245325"/>
                    </a:lnTo>
                    <a:lnTo>
                      <a:pt x="109278" y="249135"/>
                    </a:lnTo>
                    <a:lnTo>
                      <a:pt x="105286" y="255485"/>
                    </a:lnTo>
                    <a:lnTo>
                      <a:pt x="103822" y="263105"/>
                    </a:lnTo>
                    <a:lnTo>
                      <a:pt x="105286" y="269455"/>
                    </a:lnTo>
                    <a:lnTo>
                      <a:pt x="109278" y="275805"/>
                    </a:lnTo>
                    <a:lnTo>
                      <a:pt x="115197" y="279615"/>
                    </a:lnTo>
                    <a:lnTo>
                      <a:pt x="122440" y="280885"/>
                    </a:lnTo>
                    <a:lnTo>
                      <a:pt x="129684" y="279615"/>
                    </a:lnTo>
                    <a:lnTo>
                      <a:pt x="135602" y="275805"/>
                    </a:lnTo>
                    <a:lnTo>
                      <a:pt x="139594" y="269455"/>
                    </a:lnTo>
                    <a:lnTo>
                      <a:pt x="141058" y="263105"/>
                    </a:lnTo>
                    <a:lnTo>
                      <a:pt x="139594" y="255485"/>
                    </a:lnTo>
                    <a:lnTo>
                      <a:pt x="135602" y="249135"/>
                    </a:lnTo>
                    <a:lnTo>
                      <a:pt x="129684" y="245325"/>
                    </a:lnTo>
                    <a:lnTo>
                      <a:pt x="122440" y="244055"/>
                    </a:lnTo>
                    <a:close/>
                  </a:path>
                  <a:path w="328929" h="453390">
                    <a:moveTo>
                      <a:pt x="320404" y="247865"/>
                    </a:moveTo>
                    <a:lnTo>
                      <a:pt x="240614" y="247865"/>
                    </a:lnTo>
                    <a:lnTo>
                      <a:pt x="237680" y="251675"/>
                    </a:lnTo>
                    <a:lnTo>
                      <a:pt x="235991" y="258025"/>
                    </a:lnTo>
                    <a:lnTo>
                      <a:pt x="235991" y="268185"/>
                    </a:lnTo>
                    <a:lnTo>
                      <a:pt x="237324" y="273265"/>
                    </a:lnTo>
                    <a:lnTo>
                      <a:pt x="239661" y="277075"/>
                    </a:lnTo>
                    <a:lnTo>
                      <a:pt x="285808" y="277075"/>
                    </a:lnTo>
                    <a:lnTo>
                      <a:pt x="289585" y="256755"/>
                    </a:lnTo>
                    <a:lnTo>
                      <a:pt x="304309" y="256755"/>
                    </a:lnTo>
                    <a:lnTo>
                      <a:pt x="310118" y="255485"/>
                    </a:lnTo>
                    <a:lnTo>
                      <a:pt x="319605" y="249135"/>
                    </a:lnTo>
                    <a:lnTo>
                      <a:pt x="320404" y="247865"/>
                    </a:lnTo>
                    <a:close/>
                  </a:path>
                  <a:path w="328929" h="453390">
                    <a:moveTo>
                      <a:pt x="304309" y="256755"/>
                    </a:moveTo>
                    <a:lnTo>
                      <a:pt x="292404" y="256755"/>
                    </a:lnTo>
                    <a:lnTo>
                      <a:pt x="295389" y="258025"/>
                    </a:lnTo>
                    <a:lnTo>
                      <a:pt x="298500" y="258025"/>
                    </a:lnTo>
                    <a:lnTo>
                      <a:pt x="304309" y="256755"/>
                    </a:lnTo>
                    <a:close/>
                  </a:path>
                  <a:path w="328929" h="453390">
                    <a:moveTo>
                      <a:pt x="233591" y="204685"/>
                    </a:moveTo>
                    <a:lnTo>
                      <a:pt x="228434" y="204685"/>
                    </a:lnTo>
                    <a:lnTo>
                      <a:pt x="219271" y="205955"/>
                    </a:lnTo>
                    <a:lnTo>
                      <a:pt x="211791" y="211035"/>
                    </a:lnTo>
                    <a:lnTo>
                      <a:pt x="206750" y="218655"/>
                    </a:lnTo>
                    <a:lnTo>
                      <a:pt x="204901" y="227545"/>
                    </a:lnTo>
                    <a:lnTo>
                      <a:pt x="206750" y="236435"/>
                    </a:lnTo>
                    <a:lnTo>
                      <a:pt x="211791" y="244055"/>
                    </a:lnTo>
                    <a:lnTo>
                      <a:pt x="219271" y="249135"/>
                    </a:lnTo>
                    <a:lnTo>
                      <a:pt x="228434" y="251675"/>
                    </a:lnTo>
                    <a:lnTo>
                      <a:pt x="232879" y="251675"/>
                    </a:lnTo>
                    <a:lnTo>
                      <a:pt x="237070" y="250405"/>
                    </a:lnTo>
                    <a:lnTo>
                      <a:pt x="240614" y="247865"/>
                    </a:lnTo>
                    <a:lnTo>
                      <a:pt x="320404" y="247865"/>
                    </a:lnTo>
                    <a:lnTo>
                      <a:pt x="325201" y="240245"/>
                    </a:lnTo>
                    <a:lnTo>
                      <a:pt x="248361" y="240245"/>
                    </a:lnTo>
                    <a:lnTo>
                      <a:pt x="250634" y="236435"/>
                    </a:lnTo>
                    <a:lnTo>
                      <a:pt x="251942" y="232625"/>
                    </a:lnTo>
                    <a:lnTo>
                      <a:pt x="251942" y="222465"/>
                    </a:lnTo>
                    <a:lnTo>
                      <a:pt x="250037" y="217385"/>
                    </a:lnTo>
                    <a:lnTo>
                      <a:pt x="246824" y="213575"/>
                    </a:lnTo>
                    <a:lnTo>
                      <a:pt x="324173" y="213575"/>
                    </a:lnTo>
                    <a:lnTo>
                      <a:pt x="320518" y="208495"/>
                    </a:lnTo>
                    <a:lnTo>
                      <a:pt x="242239" y="208495"/>
                    </a:lnTo>
                    <a:lnTo>
                      <a:pt x="238353" y="205955"/>
                    </a:lnTo>
                    <a:lnTo>
                      <a:pt x="233591" y="204685"/>
                    </a:lnTo>
                    <a:close/>
                  </a:path>
                  <a:path w="328929" h="453390">
                    <a:moveTo>
                      <a:pt x="158521" y="207225"/>
                    </a:moveTo>
                    <a:lnTo>
                      <a:pt x="150706" y="209765"/>
                    </a:lnTo>
                    <a:lnTo>
                      <a:pt x="144324" y="213575"/>
                    </a:lnTo>
                    <a:lnTo>
                      <a:pt x="140020" y="219925"/>
                    </a:lnTo>
                    <a:lnTo>
                      <a:pt x="138442" y="227545"/>
                    </a:lnTo>
                    <a:lnTo>
                      <a:pt x="140020" y="235165"/>
                    </a:lnTo>
                    <a:lnTo>
                      <a:pt x="144324" y="241515"/>
                    </a:lnTo>
                    <a:lnTo>
                      <a:pt x="150706" y="246595"/>
                    </a:lnTo>
                    <a:lnTo>
                      <a:pt x="158521" y="247865"/>
                    </a:lnTo>
                    <a:lnTo>
                      <a:pt x="166336" y="246595"/>
                    </a:lnTo>
                    <a:lnTo>
                      <a:pt x="172718" y="241515"/>
                    </a:lnTo>
                    <a:lnTo>
                      <a:pt x="177021" y="235165"/>
                    </a:lnTo>
                    <a:lnTo>
                      <a:pt x="178600" y="227545"/>
                    </a:lnTo>
                    <a:lnTo>
                      <a:pt x="177021" y="219925"/>
                    </a:lnTo>
                    <a:lnTo>
                      <a:pt x="172718" y="213575"/>
                    </a:lnTo>
                    <a:lnTo>
                      <a:pt x="166336" y="209765"/>
                    </a:lnTo>
                    <a:lnTo>
                      <a:pt x="158521" y="207225"/>
                    </a:lnTo>
                    <a:close/>
                  </a:path>
                  <a:path w="328929" h="453390">
                    <a:moveTo>
                      <a:pt x="326261" y="217385"/>
                    </a:moveTo>
                    <a:lnTo>
                      <a:pt x="270446" y="217385"/>
                    </a:lnTo>
                    <a:lnTo>
                      <a:pt x="269303" y="221195"/>
                    </a:lnTo>
                    <a:lnTo>
                      <a:pt x="268681" y="223735"/>
                    </a:lnTo>
                    <a:lnTo>
                      <a:pt x="268681" y="231355"/>
                    </a:lnTo>
                    <a:lnTo>
                      <a:pt x="269163" y="233895"/>
                    </a:lnTo>
                    <a:lnTo>
                      <a:pt x="270040" y="236435"/>
                    </a:lnTo>
                    <a:lnTo>
                      <a:pt x="257733" y="236435"/>
                    </a:lnTo>
                    <a:lnTo>
                      <a:pt x="252641" y="237705"/>
                    </a:lnTo>
                    <a:lnTo>
                      <a:pt x="248361" y="240245"/>
                    </a:lnTo>
                    <a:lnTo>
                      <a:pt x="325201" y="240245"/>
                    </a:lnTo>
                    <a:lnTo>
                      <a:pt x="326000" y="238975"/>
                    </a:lnTo>
                    <a:lnTo>
                      <a:pt x="328345" y="227545"/>
                    </a:lnTo>
                    <a:lnTo>
                      <a:pt x="326261" y="217385"/>
                    </a:lnTo>
                    <a:close/>
                  </a:path>
                  <a:path w="328929" h="453390">
                    <a:moveTo>
                      <a:pt x="324173" y="213575"/>
                    </a:moveTo>
                    <a:lnTo>
                      <a:pt x="246824" y="213575"/>
                    </a:lnTo>
                    <a:lnTo>
                      <a:pt x="251383" y="216115"/>
                    </a:lnTo>
                    <a:lnTo>
                      <a:pt x="257060" y="218655"/>
                    </a:lnTo>
                    <a:lnTo>
                      <a:pt x="268147" y="218655"/>
                    </a:lnTo>
                    <a:lnTo>
                      <a:pt x="270446" y="217385"/>
                    </a:lnTo>
                    <a:lnTo>
                      <a:pt x="326261" y="217385"/>
                    </a:lnTo>
                    <a:lnTo>
                      <a:pt x="326000" y="216115"/>
                    </a:lnTo>
                    <a:lnTo>
                      <a:pt x="324173" y="213575"/>
                    </a:lnTo>
                    <a:close/>
                  </a:path>
                  <a:path w="328929" h="453390">
                    <a:moveTo>
                      <a:pt x="192747" y="170395"/>
                    </a:moveTo>
                    <a:lnTo>
                      <a:pt x="184317" y="171665"/>
                    </a:lnTo>
                    <a:lnTo>
                      <a:pt x="177434" y="176745"/>
                    </a:lnTo>
                    <a:lnTo>
                      <a:pt x="172795" y="183095"/>
                    </a:lnTo>
                    <a:lnTo>
                      <a:pt x="171094" y="191985"/>
                    </a:lnTo>
                    <a:lnTo>
                      <a:pt x="172795" y="199605"/>
                    </a:lnTo>
                    <a:lnTo>
                      <a:pt x="177434" y="207225"/>
                    </a:lnTo>
                    <a:lnTo>
                      <a:pt x="184317" y="211035"/>
                    </a:lnTo>
                    <a:lnTo>
                      <a:pt x="192747" y="213575"/>
                    </a:lnTo>
                    <a:lnTo>
                      <a:pt x="201178" y="211035"/>
                    </a:lnTo>
                    <a:lnTo>
                      <a:pt x="208060" y="207225"/>
                    </a:lnTo>
                    <a:lnTo>
                      <a:pt x="212700" y="199605"/>
                    </a:lnTo>
                    <a:lnTo>
                      <a:pt x="214401" y="191985"/>
                    </a:lnTo>
                    <a:lnTo>
                      <a:pt x="212700" y="183095"/>
                    </a:lnTo>
                    <a:lnTo>
                      <a:pt x="208060" y="176745"/>
                    </a:lnTo>
                    <a:lnTo>
                      <a:pt x="201178" y="171665"/>
                    </a:lnTo>
                    <a:lnTo>
                      <a:pt x="192747" y="170395"/>
                    </a:lnTo>
                    <a:close/>
                  </a:path>
                  <a:path w="328929" h="453390">
                    <a:moveTo>
                      <a:pt x="122440" y="172935"/>
                    </a:moveTo>
                    <a:lnTo>
                      <a:pt x="115197" y="174205"/>
                    </a:lnTo>
                    <a:lnTo>
                      <a:pt x="109278" y="179285"/>
                    </a:lnTo>
                    <a:lnTo>
                      <a:pt x="105286" y="184365"/>
                    </a:lnTo>
                    <a:lnTo>
                      <a:pt x="103822" y="191985"/>
                    </a:lnTo>
                    <a:lnTo>
                      <a:pt x="105286" y="199605"/>
                    </a:lnTo>
                    <a:lnTo>
                      <a:pt x="109278" y="204685"/>
                    </a:lnTo>
                    <a:lnTo>
                      <a:pt x="115197" y="208495"/>
                    </a:lnTo>
                    <a:lnTo>
                      <a:pt x="122440" y="211035"/>
                    </a:lnTo>
                    <a:lnTo>
                      <a:pt x="129684" y="208495"/>
                    </a:lnTo>
                    <a:lnTo>
                      <a:pt x="135602" y="204685"/>
                    </a:lnTo>
                    <a:lnTo>
                      <a:pt x="139594" y="199605"/>
                    </a:lnTo>
                    <a:lnTo>
                      <a:pt x="141058" y="191985"/>
                    </a:lnTo>
                    <a:lnTo>
                      <a:pt x="139594" y="184365"/>
                    </a:lnTo>
                    <a:lnTo>
                      <a:pt x="135602" y="179285"/>
                    </a:lnTo>
                    <a:lnTo>
                      <a:pt x="129684" y="174205"/>
                    </a:lnTo>
                    <a:lnTo>
                      <a:pt x="122440" y="172935"/>
                    </a:lnTo>
                    <a:close/>
                  </a:path>
                  <a:path w="328929" h="453390">
                    <a:moveTo>
                      <a:pt x="286641" y="178015"/>
                    </a:moveTo>
                    <a:lnTo>
                      <a:pt x="239661" y="178015"/>
                    </a:lnTo>
                    <a:lnTo>
                      <a:pt x="237324" y="181825"/>
                    </a:lnTo>
                    <a:lnTo>
                      <a:pt x="235991" y="186905"/>
                    </a:lnTo>
                    <a:lnTo>
                      <a:pt x="235991" y="198335"/>
                    </a:lnTo>
                    <a:lnTo>
                      <a:pt x="238328" y="204685"/>
                    </a:lnTo>
                    <a:lnTo>
                      <a:pt x="242239" y="208495"/>
                    </a:lnTo>
                    <a:lnTo>
                      <a:pt x="320518" y="208495"/>
                    </a:lnTo>
                    <a:lnTo>
                      <a:pt x="319605" y="207225"/>
                    </a:lnTo>
                    <a:lnTo>
                      <a:pt x="310118" y="200875"/>
                    </a:lnTo>
                    <a:lnTo>
                      <a:pt x="304309" y="199605"/>
                    </a:lnTo>
                    <a:lnTo>
                      <a:pt x="289242" y="199605"/>
                    </a:lnTo>
                    <a:lnTo>
                      <a:pt x="290017" y="197065"/>
                    </a:lnTo>
                    <a:lnTo>
                      <a:pt x="290448" y="194525"/>
                    </a:lnTo>
                    <a:lnTo>
                      <a:pt x="290448" y="191985"/>
                    </a:lnTo>
                    <a:lnTo>
                      <a:pt x="288309" y="180555"/>
                    </a:lnTo>
                    <a:lnTo>
                      <a:pt x="286641" y="178015"/>
                    </a:lnTo>
                    <a:close/>
                  </a:path>
                  <a:path w="328929" h="453390">
                    <a:moveTo>
                      <a:pt x="298500" y="198335"/>
                    </a:moveTo>
                    <a:lnTo>
                      <a:pt x="292150" y="198335"/>
                    </a:lnTo>
                    <a:lnTo>
                      <a:pt x="289242" y="199605"/>
                    </a:lnTo>
                    <a:lnTo>
                      <a:pt x="304309" y="199605"/>
                    </a:lnTo>
                    <a:lnTo>
                      <a:pt x="298500" y="198335"/>
                    </a:lnTo>
                    <a:close/>
                  </a:path>
                  <a:path w="328929" h="453390">
                    <a:moveTo>
                      <a:pt x="227926" y="131025"/>
                    </a:moveTo>
                    <a:lnTo>
                      <a:pt x="218338" y="133565"/>
                    </a:lnTo>
                    <a:lnTo>
                      <a:pt x="210507" y="138645"/>
                    </a:lnTo>
                    <a:lnTo>
                      <a:pt x="205225" y="146265"/>
                    </a:lnTo>
                    <a:lnTo>
                      <a:pt x="203288" y="156425"/>
                    </a:lnTo>
                    <a:lnTo>
                      <a:pt x="205225" y="165315"/>
                    </a:lnTo>
                    <a:lnTo>
                      <a:pt x="210507" y="172935"/>
                    </a:lnTo>
                    <a:lnTo>
                      <a:pt x="218338" y="179285"/>
                    </a:lnTo>
                    <a:lnTo>
                      <a:pt x="227926" y="180555"/>
                    </a:lnTo>
                    <a:lnTo>
                      <a:pt x="232168" y="180555"/>
                    </a:lnTo>
                    <a:lnTo>
                      <a:pt x="236169" y="179285"/>
                    </a:lnTo>
                    <a:lnTo>
                      <a:pt x="239661" y="178015"/>
                    </a:lnTo>
                    <a:lnTo>
                      <a:pt x="286641" y="178015"/>
                    </a:lnTo>
                    <a:lnTo>
                      <a:pt x="282473" y="171665"/>
                    </a:lnTo>
                    <a:lnTo>
                      <a:pt x="275982" y="167855"/>
                    </a:lnTo>
                    <a:lnTo>
                      <a:pt x="249567" y="167855"/>
                    </a:lnTo>
                    <a:lnTo>
                      <a:pt x="251459" y="164045"/>
                    </a:lnTo>
                    <a:lnTo>
                      <a:pt x="252552" y="160235"/>
                    </a:lnTo>
                    <a:lnTo>
                      <a:pt x="252552" y="156425"/>
                    </a:lnTo>
                    <a:lnTo>
                      <a:pt x="250615" y="146265"/>
                    </a:lnTo>
                    <a:lnTo>
                      <a:pt x="245335" y="138645"/>
                    </a:lnTo>
                    <a:lnTo>
                      <a:pt x="237507" y="133565"/>
                    </a:lnTo>
                    <a:lnTo>
                      <a:pt x="227926" y="131025"/>
                    </a:lnTo>
                    <a:close/>
                  </a:path>
                  <a:path w="328929" h="453390">
                    <a:moveTo>
                      <a:pt x="157060" y="137375"/>
                    </a:moveTo>
                    <a:lnTo>
                      <a:pt x="149356" y="138645"/>
                    </a:lnTo>
                    <a:lnTo>
                      <a:pt x="143067" y="142455"/>
                    </a:lnTo>
                    <a:lnTo>
                      <a:pt x="138828" y="148805"/>
                    </a:lnTo>
                    <a:lnTo>
                      <a:pt x="137274" y="156425"/>
                    </a:lnTo>
                    <a:lnTo>
                      <a:pt x="138828" y="164045"/>
                    </a:lnTo>
                    <a:lnTo>
                      <a:pt x="143067" y="170395"/>
                    </a:lnTo>
                    <a:lnTo>
                      <a:pt x="149356" y="175475"/>
                    </a:lnTo>
                    <a:lnTo>
                      <a:pt x="157060" y="176745"/>
                    </a:lnTo>
                    <a:lnTo>
                      <a:pt x="164765" y="175475"/>
                    </a:lnTo>
                    <a:lnTo>
                      <a:pt x="171054" y="170395"/>
                    </a:lnTo>
                    <a:lnTo>
                      <a:pt x="175293" y="164045"/>
                    </a:lnTo>
                    <a:lnTo>
                      <a:pt x="176847" y="156425"/>
                    </a:lnTo>
                    <a:lnTo>
                      <a:pt x="175293" y="148805"/>
                    </a:lnTo>
                    <a:lnTo>
                      <a:pt x="171054" y="142455"/>
                    </a:lnTo>
                    <a:lnTo>
                      <a:pt x="164765" y="138645"/>
                    </a:lnTo>
                    <a:lnTo>
                      <a:pt x="157060" y="137375"/>
                    </a:lnTo>
                    <a:close/>
                  </a:path>
                  <a:path w="328929" h="453390">
                    <a:moveTo>
                      <a:pt x="95821" y="139915"/>
                    </a:moveTo>
                    <a:lnTo>
                      <a:pt x="76898" y="139915"/>
                    </a:lnTo>
                    <a:lnTo>
                      <a:pt x="69214" y="147535"/>
                    </a:lnTo>
                    <a:lnTo>
                      <a:pt x="69214" y="166585"/>
                    </a:lnTo>
                    <a:lnTo>
                      <a:pt x="76898" y="174205"/>
                    </a:lnTo>
                    <a:lnTo>
                      <a:pt x="95821" y="174205"/>
                    </a:lnTo>
                    <a:lnTo>
                      <a:pt x="103504" y="166585"/>
                    </a:lnTo>
                    <a:lnTo>
                      <a:pt x="103504" y="147535"/>
                    </a:lnTo>
                    <a:lnTo>
                      <a:pt x="95821" y="139915"/>
                    </a:lnTo>
                    <a:close/>
                  </a:path>
                  <a:path w="328929" h="453390">
                    <a:moveTo>
                      <a:pt x="263220" y="164045"/>
                    </a:moveTo>
                    <a:lnTo>
                      <a:pt x="258241" y="164045"/>
                    </a:lnTo>
                    <a:lnTo>
                      <a:pt x="253568" y="165315"/>
                    </a:lnTo>
                    <a:lnTo>
                      <a:pt x="249567" y="167855"/>
                    </a:lnTo>
                    <a:lnTo>
                      <a:pt x="275982" y="167855"/>
                    </a:lnTo>
                    <a:lnTo>
                      <a:pt x="273818" y="166585"/>
                    </a:lnTo>
                    <a:lnTo>
                      <a:pt x="263220" y="164045"/>
                    </a:lnTo>
                    <a:close/>
                  </a:path>
                  <a:path w="328929" h="453390">
                    <a:moveTo>
                      <a:pt x="192633" y="99275"/>
                    </a:moveTo>
                    <a:lnTo>
                      <a:pt x="184059" y="100545"/>
                    </a:lnTo>
                    <a:lnTo>
                      <a:pt x="177060" y="105625"/>
                    </a:lnTo>
                    <a:lnTo>
                      <a:pt x="172341" y="111975"/>
                    </a:lnTo>
                    <a:lnTo>
                      <a:pt x="170611" y="120865"/>
                    </a:lnTo>
                    <a:lnTo>
                      <a:pt x="172341" y="129755"/>
                    </a:lnTo>
                    <a:lnTo>
                      <a:pt x="177060" y="136105"/>
                    </a:lnTo>
                    <a:lnTo>
                      <a:pt x="184059" y="141185"/>
                    </a:lnTo>
                    <a:lnTo>
                      <a:pt x="192633" y="142455"/>
                    </a:lnTo>
                    <a:lnTo>
                      <a:pt x="201199" y="141185"/>
                    </a:lnTo>
                    <a:lnTo>
                      <a:pt x="208195" y="136105"/>
                    </a:lnTo>
                    <a:lnTo>
                      <a:pt x="212912" y="129755"/>
                    </a:lnTo>
                    <a:lnTo>
                      <a:pt x="214642" y="120865"/>
                    </a:lnTo>
                    <a:lnTo>
                      <a:pt x="212912" y="111975"/>
                    </a:lnTo>
                    <a:lnTo>
                      <a:pt x="208195" y="105625"/>
                    </a:lnTo>
                    <a:lnTo>
                      <a:pt x="201199" y="100545"/>
                    </a:lnTo>
                    <a:lnTo>
                      <a:pt x="192633" y="99275"/>
                    </a:lnTo>
                    <a:close/>
                  </a:path>
                  <a:path w="328929" h="453390">
                    <a:moveTo>
                      <a:pt x="131267" y="103085"/>
                    </a:moveTo>
                    <a:lnTo>
                      <a:pt x="111480" y="103085"/>
                    </a:lnTo>
                    <a:lnTo>
                      <a:pt x="103454" y="111975"/>
                    </a:lnTo>
                    <a:lnTo>
                      <a:pt x="103454" y="131025"/>
                    </a:lnTo>
                    <a:lnTo>
                      <a:pt x="111480" y="139915"/>
                    </a:lnTo>
                    <a:lnTo>
                      <a:pt x="131267" y="139915"/>
                    </a:lnTo>
                    <a:lnTo>
                      <a:pt x="139318" y="131025"/>
                    </a:lnTo>
                    <a:lnTo>
                      <a:pt x="139318" y="111975"/>
                    </a:lnTo>
                    <a:lnTo>
                      <a:pt x="131267" y="103085"/>
                    </a:lnTo>
                    <a:close/>
                  </a:path>
                  <a:path w="328929" h="453390">
                    <a:moveTo>
                      <a:pt x="157327" y="66255"/>
                    </a:moveTo>
                    <a:lnTo>
                      <a:pt x="149773" y="67525"/>
                    </a:lnTo>
                    <a:lnTo>
                      <a:pt x="143605" y="71335"/>
                    </a:lnTo>
                    <a:lnTo>
                      <a:pt x="139446" y="77685"/>
                    </a:lnTo>
                    <a:lnTo>
                      <a:pt x="137921" y="85305"/>
                    </a:lnTo>
                    <a:lnTo>
                      <a:pt x="139446" y="92925"/>
                    </a:lnTo>
                    <a:lnTo>
                      <a:pt x="143605" y="99275"/>
                    </a:lnTo>
                    <a:lnTo>
                      <a:pt x="149773" y="103085"/>
                    </a:lnTo>
                    <a:lnTo>
                      <a:pt x="157327" y="104355"/>
                    </a:lnTo>
                    <a:lnTo>
                      <a:pt x="164889" y="103085"/>
                    </a:lnTo>
                    <a:lnTo>
                      <a:pt x="171061" y="99275"/>
                    </a:lnTo>
                    <a:lnTo>
                      <a:pt x="175220" y="92925"/>
                    </a:lnTo>
                    <a:lnTo>
                      <a:pt x="176745" y="85305"/>
                    </a:lnTo>
                    <a:lnTo>
                      <a:pt x="175220" y="77685"/>
                    </a:lnTo>
                    <a:lnTo>
                      <a:pt x="171061" y="71335"/>
                    </a:lnTo>
                    <a:lnTo>
                      <a:pt x="164889" y="67525"/>
                    </a:lnTo>
                    <a:lnTo>
                      <a:pt x="157327" y="66255"/>
                    </a:lnTo>
                    <a:close/>
                  </a:path>
                  <a:path w="328929" h="453390">
                    <a:moveTo>
                      <a:pt x="94576" y="70065"/>
                    </a:moveTo>
                    <a:lnTo>
                      <a:pt x="76809" y="70065"/>
                    </a:lnTo>
                    <a:lnTo>
                      <a:pt x="69634" y="77685"/>
                    </a:lnTo>
                    <a:lnTo>
                      <a:pt x="69634" y="95465"/>
                    </a:lnTo>
                    <a:lnTo>
                      <a:pt x="76809" y="103085"/>
                    </a:lnTo>
                    <a:lnTo>
                      <a:pt x="94576" y="103085"/>
                    </a:lnTo>
                    <a:lnTo>
                      <a:pt x="101765" y="95465"/>
                    </a:lnTo>
                    <a:lnTo>
                      <a:pt x="101765" y="77685"/>
                    </a:lnTo>
                    <a:lnTo>
                      <a:pt x="94576" y="70065"/>
                    </a:lnTo>
                    <a:close/>
                  </a:path>
                  <a:path w="328929" h="453390">
                    <a:moveTo>
                      <a:pt x="131305" y="33235"/>
                    </a:moveTo>
                    <a:lnTo>
                      <a:pt x="112750" y="33235"/>
                    </a:lnTo>
                    <a:lnTo>
                      <a:pt x="105232" y="40855"/>
                    </a:lnTo>
                    <a:lnTo>
                      <a:pt x="105232" y="59905"/>
                    </a:lnTo>
                    <a:lnTo>
                      <a:pt x="112750" y="67525"/>
                    </a:lnTo>
                    <a:lnTo>
                      <a:pt x="131305" y="67525"/>
                    </a:lnTo>
                    <a:lnTo>
                      <a:pt x="138849" y="59905"/>
                    </a:lnTo>
                    <a:lnTo>
                      <a:pt x="138849" y="40855"/>
                    </a:lnTo>
                    <a:lnTo>
                      <a:pt x="131305" y="33235"/>
                    </a:lnTo>
                    <a:close/>
                  </a:path>
                  <a:path w="328929" h="453390">
                    <a:moveTo>
                      <a:pt x="94589" y="0"/>
                    </a:moveTo>
                    <a:lnTo>
                      <a:pt x="78892" y="0"/>
                    </a:lnTo>
                    <a:lnTo>
                      <a:pt x="72529" y="6362"/>
                    </a:lnTo>
                    <a:lnTo>
                      <a:pt x="72529" y="22072"/>
                    </a:lnTo>
                    <a:lnTo>
                      <a:pt x="78892" y="28422"/>
                    </a:lnTo>
                    <a:lnTo>
                      <a:pt x="94589" y="28422"/>
                    </a:lnTo>
                    <a:lnTo>
                      <a:pt x="100952" y="22072"/>
                    </a:lnTo>
                    <a:lnTo>
                      <a:pt x="100952" y="6362"/>
                    </a:lnTo>
                    <a:lnTo>
                      <a:pt x="94589" y="0"/>
                    </a:lnTo>
                    <a:close/>
                  </a:path>
                  <a:path w="328929" h="453390">
                    <a:moveTo>
                      <a:pt x="57861" y="36753"/>
                    </a:moveTo>
                    <a:lnTo>
                      <a:pt x="42176" y="36753"/>
                    </a:lnTo>
                    <a:lnTo>
                      <a:pt x="35813" y="43103"/>
                    </a:lnTo>
                    <a:lnTo>
                      <a:pt x="35813" y="58788"/>
                    </a:lnTo>
                    <a:lnTo>
                      <a:pt x="42176" y="65151"/>
                    </a:lnTo>
                    <a:lnTo>
                      <a:pt x="57861" y="65151"/>
                    </a:lnTo>
                    <a:lnTo>
                      <a:pt x="64223" y="58788"/>
                    </a:lnTo>
                    <a:lnTo>
                      <a:pt x="64223" y="43103"/>
                    </a:lnTo>
                    <a:lnTo>
                      <a:pt x="57861" y="36753"/>
                    </a:lnTo>
                    <a:close/>
                  </a:path>
                  <a:path w="328929" h="453390">
                    <a:moveTo>
                      <a:pt x="22047" y="72453"/>
                    </a:moveTo>
                    <a:lnTo>
                      <a:pt x="6362" y="72453"/>
                    </a:lnTo>
                    <a:lnTo>
                      <a:pt x="0" y="78803"/>
                    </a:lnTo>
                    <a:lnTo>
                      <a:pt x="0" y="94500"/>
                    </a:lnTo>
                    <a:lnTo>
                      <a:pt x="6362" y="100863"/>
                    </a:lnTo>
                    <a:lnTo>
                      <a:pt x="22047" y="100863"/>
                    </a:lnTo>
                    <a:lnTo>
                      <a:pt x="28409" y="94500"/>
                    </a:lnTo>
                    <a:lnTo>
                      <a:pt x="28409" y="78803"/>
                    </a:lnTo>
                    <a:lnTo>
                      <a:pt x="22047" y="72453"/>
                    </a:lnTo>
                    <a:close/>
                  </a:path>
                  <a:path w="328929" h="453390">
                    <a:moveTo>
                      <a:pt x="58940" y="105829"/>
                    </a:moveTo>
                    <a:lnTo>
                      <a:pt x="41630" y="105829"/>
                    </a:lnTo>
                    <a:lnTo>
                      <a:pt x="34607" y="112852"/>
                    </a:lnTo>
                    <a:lnTo>
                      <a:pt x="34607" y="130162"/>
                    </a:lnTo>
                    <a:lnTo>
                      <a:pt x="41630" y="137185"/>
                    </a:lnTo>
                    <a:lnTo>
                      <a:pt x="58940" y="137185"/>
                    </a:lnTo>
                    <a:lnTo>
                      <a:pt x="65951" y="130162"/>
                    </a:lnTo>
                    <a:lnTo>
                      <a:pt x="65951" y="112852"/>
                    </a:lnTo>
                    <a:lnTo>
                      <a:pt x="58940" y="105829"/>
                    </a:lnTo>
                    <a:close/>
                  </a:path>
                  <a:path w="328929" h="453390">
                    <a:moveTo>
                      <a:pt x="94589" y="424878"/>
                    </a:moveTo>
                    <a:lnTo>
                      <a:pt x="78892" y="424878"/>
                    </a:lnTo>
                    <a:lnTo>
                      <a:pt x="72529" y="431241"/>
                    </a:lnTo>
                    <a:lnTo>
                      <a:pt x="72529" y="446938"/>
                    </a:lnTo>
                    <a:lnTo>
                      <a:pt x="78892" y="453301"/>
                    </a:lnTo>
                    <a:lnTo>
                      <a:pt x="94589" y="453301"/>
                    </a:lnTo>
                    <a:lnTo>
                      <a:pt x="100952" y="446938"/>
                    </a:lnTo>
                    <a:lnTo>
                      <a:pt x="100952" y="431241"/>
                    </a:lnTo>
                    <a:lnTo>
                      <a:pt x="94589" y="424878"/>
                    </a:lnTo>
                    <a:close/>
                  </a:path>
                  <a:path w="328929" h="453390">
                    <a:moveTo>
                      <a:pt x="57861" y="388162"/>
                    </a:moveTo>
                    <a:lnTo>
                      <a:pt x="42176" y="388162"/>
                    </a:lnTo>
                    <a:lnTo>
                      <a:pt x="35813" y="394525"/>
                    </a:lnTo>
                    <a:lnTo>
                      <a:pt x="35813" y="410197"/>
                    </a:lnTo>
                    <a:lnTo>
                      <a:pt x="42176" y="416560"/>
                    </a:lnTo>
                    <a:lnTo>
                      <a:pt x="57861" y="416560"/>
                    </a:lnTo>
                    <a:lnTo>
                      <a:pt x="64223" y="410197"/>
                    </a:lnTo>
                    <a:lnTo>
                      <a:pt x="64223" y="394525"/>
                    </a:lnTo>
                    <a:lnTo>
                      <a:pt x="57861" y="388162"/>
                    </a:lnTo>
                    <a:close/>
                  </a:path>
                  <a:path w="328929" h="453390">
                    <a:moveTo>
                      <a:pt x="22047" y="352450"/>
                    </a:moveTo>
                    <a:lnTo>
                      <a:pt x="6362" y="352450"/>
                    </a:lnTo>
                    <a:lnTo>
                      <a:pt x="0" y="358813"/>
                    </a:lnTo>
                    <a:lnTo>
                      <a:pt x="0" y="374510"/>
                    </a:lnTo>
                    <a:lnTo>
                      <a:pt x="6362" y="380873"/>
                    </a:lnTo>
                    <a:lnTo>
                      <a:pt x="22047" y="380873"/>
                    </a:lnTo>
                    <a:lnTo>
                      <a:pt x="28409" y="374510"/>
                    </a:lnTo>
                    <a:lnTo>
                      <a:pt x="28409" y="358813"/>
                    </a:lnTo>
                    <a:lnTo>
                      <a:pt x="22047" y="352450"/>
                    </a:lnTo>
                    <a:close/>
                  </a:path>
                  <a:path w="328929" h="453390">
                    <a:moveTo>
                      <a:pt x="58940" y="316128"/>
                    </a:moveTo>
                    <a:lnTo>
                      <a:pt x="41630" y="316128"/>
                    </a:lnTo>
                    <a:lnTo>
                      <a:pt x="34607" y="323138"/>
                    </a:lnTo>
                    <a:lnTo>
                      <a:pt x="34607" y="340461"/>
                    </a:lnTo>
                    <a:lnTo>
                      <a:pt x="41630" y="347472"/>
                    </a:lnTo>
                    <a:lnTo>
                      <a:pt x="58940" y="347472"/>
                    </a:lnTo>
                    <a:lnTo>
                      <a:pt x="65951" y="340461"/>
                    </a:lnTo>
                    <a:lnTo>
                      <a:pt x="65951" y="323138"/>
                    </a:lnTo>
                    <a:lnTo>
                      <a:pt x="58940" y="31612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8336699" y="6643039"/>
                <a:ext cx="1011555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w="1011554" h="332104">
                    <a:moveTo>
                      <a:pt x="242912" y="106832"/>
                    </a:moveTo>
                    <a:lnTo>
                      <a:pt x="241477" y="88176"/>
                    </a:lnTo>
                    <a:lnTo>
                      <a:pt x="237680" y="71932"/>
                    </a:lnTo>
                    <a:lnTo>
                      <a:pt x="237197" y="69850"/>
                    </a:lnTo>
                    <a:lnTo>
                      <a:pt x="202806" y="20256"/>
                    </a:lnTo>
                    <a:lnTo>
                      <a:pt x="168757" y="5994"/>
                    </a:lnTo>
                    <a:lnTo>
                      <a:pt x="168757" y="106273"/>
                    </a:lnTo>
                    <a:lnTo>
                      <a:pt x="167081" y="118186"/>
                    </a:lnTo>
                    <a:lnTo>
                      <a:pt x="134708" y="141147"/>
                    </a:lnTo>
                    <a:lnTo>
                      <a:pt x="130492" y="141249"/>
                    </a:lnTo>
                    <a:lnTo>
                      <a:pt x="75895" y="141249"/>
                    </a:lnTo>
                    <a:lnTo>
                      <a:pt x="75895" y="71932"/>
                    </a:lnTo>
                    <a:lnTo>
                      <a:pt x="122923" y="71932"/>
                    </a:lnTo>
                    <a:lnTo>
                      <a:pt x="163893" y="87096"/>
                    </a:lnTo>
                    <a:lnTo>
                      <a:pt x="168757" y="106273"/>
                    </a:lnTo>
                    <a:lnTo>
                      <a:pt x="168757" y="5994"/>
                    </a:lnTo>
                    <a:lnTo>
                      <a:pt x="161150" y="4038"/>
                    </a:lnTo>
                    <a:lnTo>
                      <a:pt x="136994" y="2387"/>
                    </a:lnTo>
                    <a:lnTo>
                      <a:pt x="0" y="2387"/>
                    </a:lnTo>
                    <a:lnTo>
                      <a:pt x="0" y="328815"/>
                    </a:lnTo>
                    <a:lnTo>
                      <a:pt x="75946" y="328815"/>
                    </a:lnTo>
                    <a:lnTo>
                      <a:pt x="75946" y="211213"/>
                    </a:lnTo>
                    <a:lnTo>
                      <a:pt x="138264" y="211213"/>
                    </a:lnTo>
                    <a:lnTo>
                      <a:pt x="181330" y="204165"/>
                    </a:lnTo>
                    <a:lnTo>
                      <a:pt x="217500" y="176974"/>
                    </a:lnTo>
                    <a:lnTo>
                      <a:pt x="236880" y="141249"/>
                    </a:lnTo>
                    <a:lnTo>
                      <a:pt x="241160" y="125615"/>
                    </a:lnTo>
                    <a:lnTo>
                      <a:pt x="242912" y="106832"/>
                    </a:lnTo>
                    <a:close/>
                  </a:path>
                  <a:path w="1011554" h="332104">
                    <a:moveTo>
                      <a:pt x="499084" y="328803"/>
                    </a:moveTo>
                    <a:lnTo>
                      <a:pt x="483247" y="284187"/>
                    </a:lnTo>
                    <a:lnTo>
                      <a:pt x="467499" y="239534"/>
                    </a:lnTo>
                    <a:lnTo>
                      <a:pt x="453085" y="198488"/>
                    </a:lnTo>
                    <a:lnTo>
                      <a:pt x="418490" y="99618"/>
                    </a:lnTo>
                    <a:lnTo>
                      <a:pt x="389242" y="16090"/>
                    </a:lnTo>
                    <a:lnTo>
                      <a:pt x="386321" y="7823"/>
                    </a:lnTo>
                    <a:lnTo>
                      <a:pt x="384429" y="2387"/>
                    </a:lnTo>
                    <a:lnTo>
                      <a:pt x="376643" y="2387"/>
                    </a:lnTo>
                    <a:lnTo>
                      <a:pt x="376643" y="198488"/>
                    </a:lnTo>
                    <a:lnTo>
                      <a:pt x="319963" y="198488"/>
                    </a:lnTo>
                    <a:lnTo>
                      <a:pt x="348297" y="99618"/>
                    </a:lnTo>
                    <a:lnTo>
                      <a:pt x="376643" y="198488"/>
                    </a:lnTo>
                    <a:lnTo>
                      <a:pt x="376643" y="2387"/>
                    </a:lnTo>
                    <a:lnTo>
                      <a:pt x="312191" y="2387"/>
                    </a:lnTo>
                    <a:lnTo>
                      <a:pt x="310489" y="7213"/>
                    </a:lnTo>
                    <a:lnTo>
                      <a:pt x="310451" y="7378"/>
                    </a:lnTo>
                    <a:lnTo>
                      <a:pt x="307365" y="16090"/>
                    </a:lnTo>
                    <a:lnTo>
                      <a:pt x="229082" y="239534"/>
                    </a:lnTo>
                    <a:lnTo>
                      <a:pt x="213334" y="284187"/>
                    </a:lnTo>
                    <a:lnTo>
                      <a:pt x="197510" y="328803"/>
                    </a:lnTo>
                    <a:lnTo>
                      <a:pt x="278472" y="328803"/>
                    </a:lnTo>
                    <a:lnTo>
                      <a:pt x="282917" y="314820"/>
                    </a:lnTo>
                    <a:lnTo>
                      <a:pt x="294068" y="279552"/>
                    </a:lnTo>
                    <a:lnTo>
                      <a:pt x="298564" y="264350"/>
                    </a:lnTo>
                    <a:lnTo>
                      <a:pt x="322592" y="264363"/>
                    </a:lnTo>
                    <a:lnTo>
                      <a:pt x="398018" y="264350"/>
                    </a:lnTo>
                    <a:lnTo>
                      <a:pt x="402539" y="279552"/>
                    </a:lnTo>
                    <a:lnTo>
                      <a:pt x="418122" y="328803"/>
                    </a:lnTo>
                    <a:lnTo>
                      <a:pt x="499084" y="328803"/>
                    </a:lnTo>
                    <a:close/>
                  </a:path>
                  <a:path w="1011554" h="332104">
                    <a:moveTo>
                      <a:pt x="719975" y="116484"/>
                    </a:moveTo>
                    <a:lnTo>
                      <a:pt x="715314" y="72224"/>
                    </a:lnTo>
                    <a:lnTo>
                      <a:pt x="697572" y="36474"/>
                    </a:lnTo>
                    <a:lnTo>
                      <a:pt x="664057" y="11303"/>
                    </a:lnTo>
                    <a:lnTo>
                      <a:pt x="613524" y="0"/>
                    </a:lnTo>
                    <a:lnTo>
                      <a:pt x="583755" y="1079"/>
                    </a:lnTo>
                    <a:lnTo>
                      <a:pt x="554443" y="6565"/>
                    </a:lnTo>
                    <a:lnTo>
                      <a:pt x="525792" y="16979"/>
                    </a:lnTo>
                    <a:lnTo>
                      <a:pt x="498043" y="32880"/>
                    </a:lnTo>
                    <a:lnTo>
                      <a:pt x="533666" y="93243"/>
                    </a:lnTo>
                    <a:lnTo>
                      <a:pt x="548589" y="82867"/>
                    </a:lnTo>
                    <a:lnTo>
                      <a:pt x="564553" y="75374"/>
                    </a:lnTo>
                    <a:lnTo>
                      <a:pt x="581609" y="71069"/>
                    </a:lnTo>
                    <a:lnTo>
                      <a:pt x="599859" y="70256"/>
                    </a:lnTo>
                    <a:lnTo>
                      <a:pt x="612317" y="72224"/>
                    </a:lnTo>
                    <a:lnTo>
                      <a:pt x="640435" y="98031"/>
                    </a:lnTo>
                    <a:lnTo>
                      <a:pt x="643636" y="119507"/>
                    </a:lnTo>
                    <a:lnTo>
                      <a:pt x="643636" y="126733"/>
                    </a:lnTo>
                    <a:lnTo>
                      <a:pt x="547395" y="126746"/>
                    </a:lnTo>
                    <a:lnTo>
                      <a:pt x="547395" y="193103"/>
                    </a:lnTo>
                    <a:lnTo>
                      <a:pt x="643636" y="193116"/>
                    </a:lnTo>
                    <a:lnTo>
                      <a:pt x="643636" y="212356"/>
                    </a:lnTo>
                    <a:lnTo>
                      <a:pt x="631177" y="248881"/>
                    </a:lnTo>
                    <a:lnTo>
                      <a:pt x="599859" y="261620"/>
                    </a:lnTo>
                    <a:lnTo>
                      <a:pt x="581609" y="260807"/>
                    </a:lnTo>
                    <a:lnTo>
                      <a:pt x="564553" y="256501"/>
                    </a:lnTo>
                    <a:lnTo>
                      <a:pt x="548589" y="249008"/>
                    </a:lnTo>
                    <a:lnTo>
                      <a:pt x="533666" y="238633"/>
                    </a:lnTo>
                    <a:lnTo>
                      <a:pt x="498043" y="299008"/>
                    </a:lnTo>
                    <a:lnTo>
                      <a:pt x="525792" y="314896"/>
                    </a:lnTo>
                    <a:lnTo>
                      <a:pt x="554443" y="325310"/>
                    </a:lnTo>
                    <a:lnTo>
                      <a:pt x="583755" y="330784"/>
                    </a:lnTo>
                    <a:lnTo>
                      <a:pt x="613524" y="331876"/>
                    </a:lnTo>
                    <a:lnTo>
                      <a:pt x="630453" y="330327"/>
                    </a:lnTo>
                    <a:lnTo>
                      <a:pt x="678789" y="312039"/>
                    </a:lnTo>
                    <a:lnTo>
                      <a:pt x="711225" y="272453"/>
                    </a:lnTo>
                    <a:lnTo>
                      <a:pt x="719505" y="229387"/>
                    </a:lnTo>
                    <a:lnTo>
                      <a:pt x="719975" y="215392"/>
                    </a:lnTo>
                    <a:lnTo>
                      <a:pt x="719975" y="116484"/>
                    </a:lnTo>
                    <a:close/>
                  </a:path>
                  <a:path w="1011554" h="332104">
                    <a:moveTo>
                      <a:pt x="1011301" y="328815"/>
                    </a:moveTo>
                    <a:lnTo>
                      <a:pt x="981456" y="228523"/>
                    </a:lnTo>
                    <a:lnTo>
                      <a:pt x="966812" y="189826"/>
                    </a:lnTo>
                    <a:lnTo>
                      <a:pt x="940295" y="158775"/>
                    </a:lnTo>
                    <a:lnTo>
                      <a:pt x="954265" y="144056"/>
                    </a:lnTo>
                    <a:lnTo>
                      <a:pt x="964069" y="129171"/>
                    </a:lnTo>
                    <a:lnTo>
                      <a:pt x="971384" y="112712"/>
                    </a:lnTo>
                    <a:lnTo>
                      <a:pt x="977874" y="93281"/>
                    </a:lnTo>
                    <a:lnTo>
                      <a:pt x="1006055" y="2374"/>
                    </a:lnTo>
                    <a:lnTo>
                      <a:pt x="927836" y="2374"/>
                    </a:lnTo>
                    <a:lnTo>
                      <a:pt x="901915" y="83781"/>
                    </a:lnTo>
                    <a:lnTo>
                      <a:pt x="897382" y="96901"/>
                    </a:lnTo>
                    <a:lnTo>
                      <a:pt x="871232" y="126644"/>
                    </a:lnTo>
                    <a:lnTo>
                      <a:pt x="827430" y="128371"/>
                    </a:lnTo>
                    <a:lnTo>
                      <a:pt x="827633" y="2374"/>
                    </a:lnTo>
                    <a:lnTo>
                      <a:pt x="751408" y="2374"/>
                    </a:lnTo>
                    <a:lnTo>
                      <a:pt x="751446" y="328815"/>
                    </a:lnTo>
                    <a:lnTo>
                      <a:pt x="827633" y="328815"/>
                    </a:lnTo>
                    <a:lnTo>
                      <a:pt x="827633" y="196735"/>
                    </a:lnTo>
                    <a:lnTo>
                      <a:pt x="852893" y="196723"/>
                    </a:lnTo>
                    <a:lnTo>
                      <a:pt x="894943" y="216293"/>
                    </a:lnTo>
                    <a:lnTo>
                      <a:pt x="929068" y="328815"/>
                    </a:lnTo>
                    <a:lnTo>
                      <a:pt x="1011301" y="328815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" name="object 7"/>
            <p:cNvSpPr txBox="1"/>
            <p:nvPr/>
          </p:nvSpPr>
          <p:spPr>
            <a:xfrm>
              <a:off x="8368084" y="6381413"/>
              <a:ext cx="757085" cy="2013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1200" spc="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тник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73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heme" Target="../theme/them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0" y="0"/>
            <a:ext cx="12191999" cy="2993390"/>
          </a:xfrm>
          <a:custGeom>
            <a:avLst/>
            <a:gdLst/>
            <a:ahLst/>
            <a:cxnLst/>
            <a:rect l="l" t="t" r="r" b="b"/>
            <a:pathLst>
              <a:path w="10836275" h="2993390">
                <a:moveTo>
                  <a:pt x="10836008" y="0"/>
                </a:moveTo>
                <a:lnTo>
                  <a:pt x="0" y="0"/>
                </a:lnTo>
                <a:lnTo>
                  <a:pt x="0" y="2993224"/>
                </a:lnTo>
                <a:lnTo>
                  <a:pt x="10836008" y="2993224"/>
                </a:lnTo>
                <a:lnTo>
                  <a:pt x="10836008" y="0"/>
                </a:lnTo>
                <a:close/>
              </a:path>
            </a:pathLst>
          </a:custGeom>
          <a:solidFill>
            <a:srgbClr val="0057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25" y="-1"/>
            <a:ext cx="4658974" cy="2993391"/>
          </a:xfrm>
          <a:prstGeom prst="rect">
            <a:avLst/>
          </a:prstGeom>
        </p:spPr>
      </p:pic>
      <p:pic>
        <p:nvPicPr>
          <p:cNvPr id="9" name="object 9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21380" y="1181437"/>
            <a:ext cx="11998163" cy="524774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 userDrawn="1"/>
        </p:nvSpPr>
        <p:spPr>
          <a:xfrm>
            <a:off x="331773" y="1286633"/>
            <a:ext cx="11542687" cy="4890329"/>
          </a:xfrm>
          <a:prstGeom prst="roundRect">
            <a:avLst>
              <a:gd name="adj" fmla="val 258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80" y="455619"/>
            <a:ext cx="9867564" cy="65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object 11"/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150961" y="6319992"/>
            <a:ext cx="723499" cy="3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/>
          <p:nvPr userDrawn="1"/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0836275" h="2993390">
                <a:moveTo>
                  <a:pt x="10836008" y="0"/>
                </a:moveTo>
                <a:lnTo>
                  <a:pt x="0" y="0"/>
                </a:lnTo>
                <a:lnTo>
                  <a:pt x="0" y="2993224"/>
                </a:lnTo>
                <a:lnTo>
                  <a:pt x="10836008" y="2993224"/>
                </a:lnTo>
                <a:lnTo>
                  <a:pt x="10836008" y="0"/>
                </a:lnTo>
                <a:close/>
              </a:path>
            </a:pathLst>
          </a:custGeom>
          <a:solidFill>
            <a:srgbClr val="0057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8"/>
            <a:ext cx="9706918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94" y="1296308"/>
            <a:ext cx="2532808" cy="11224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735500" y="2620343"/>
            <a:ext cx="319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РЕШЕНИЯ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ЭЛЕКТРОТЕХНИКИ</a:t>
            </a: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 rot="18900000">
            <a:off x="4436267" y="3224668"/>
            <a:ext cx="460875" cy="460875"/>
          </a:xfrm>
          <a:prstGeom prst="roundRect">
            <a:avLst>
              <a:gd name="adj" fmla="val 1544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 rot="18900000">
            <a:off x="3445143" y="199316"/>
            <a:ext cx="346434" cy="346434"/>
          </a:xfrm>
          <a:prstGeom prst="roundRect">
            <a:avLst>
              <a:gd name="adj" fmla="val 1544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 rot="18900000">
            <a:off x="3031186" y="6140175"/>
            <a:ext cx="283495" cy="283495"/>
          </a:xfrm>
          <a:prstGeom prst="roundRect">
            <a:avLst>
              <a:gd name="adj" fmla="val 1544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0836275" h="2993390">
                <a:moveTo>
                  <a:pt x="10836008" y="0"/>
                </a:moveTo>
                <a:lnTo>
                  <a:pt x="0" y="0"/>
                </a:lnTo>
                <a:lnTo>
                  <a:pt x="0" y="2993224"/>
                </a:lnTo>
                <a:lnTo>
                  <a:pt x="10836008" y="2993224"/>
                </a:lnTo>
                <a:lnTo>
                  <a:pt x="10836008" y="0"/>
                </a:lnTo>
                <a:close/>
              </a:path>
            </a:pathLst>
          </a:custGeom>
          <a:solidFill>
            <a:srgbClr val="0057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3338" cy="6858000"/>
          </a:xfrm>
          <a:prstGeom prst="rect">
            <a:avLst/>
          </a:prstGeom>
        </p:spPr>
      </p:pic>
      <p:sp>
        <p:nvSpPr>
          <p:cNvPr id="9" name="object 62"/>
          <p:cNvSpPr txBox="1"/>
          <p:nvPr userDrawn="1"/>
        </p:nvSpPr>
        <p:spPr>
          <a:xfrm>
            <a:off x="5897487" y="4782859"/>
            <a:ext cx="2888087" cy="443468"/>
          </a:xfrm>
          <a:prstGeom prst="rect">
            <a:avLst/>
          </a:prstGeom>
        </p:spPr>
        <p:txBody>
          <a:bodyPr vert="horz" wrap="square" lIns="0" tIns="12459" rIns="0" bIns="0" rtlCol="0">
            <a:spAutoFit/>
          </a:bodyPr>
          <a:lstStyle/>
          <a:p>
            <a:pPr marL="12460">
              <a:spcBef>
                <a:spcPts val="98"/>
              </a:spcBef>
            </a:pPr>
            <a:r>
              <a:rPr sz="2800" b="1" spc="34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800" b="1" spc="-1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34" dirty="0">
                <a:solidFill>
                  <a:srgbClr val="FFFFFF"/>
                </a:solidFill>
                <a:latin typeface="Arial"/>
                <a:cs typeface="Arial"/>
              </a:rPr>
              <a:t>800</a:t>
            </a:r>
            <a:r>
              <a:rPr sz="2800" b="1" spc="-1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34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2800" b="1" spc="-1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34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r>
              <a:rPr sz="2800" b="1" spc="-1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34" dirty="0">
                <a:solidFill>
                  <a:srgbClr val="FFFFFF"/>
                </a:solidFill>
                <a:latin typeface="Arial"/>
                <a:cs typeface="Arial"/>
              </a:rPr>
              <a:t>95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261064" y="3986011"/>
            <a:ext cx="5414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94343" y="2355405"/>
            <a:ext cx="6612581" cy="905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sz="2600" spc="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600" spc="8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</a:t>
            </a:r>
            <a:r>
              <a:rPr lang="ru-RU" sz="2600" spc="1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подробной</a:t>
            </a:r>
            <a:endParaRPr lang="ru-RU" sz="2600" spc="1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sz="26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2600"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spc="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свяжитесь</a:t>
            </a:r>
            <a:r>
              <a:rPr lang="ru-RU" sz="2600" spc="-1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spc="2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600" spc="-1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нами!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261064" y="663006"/>
            <a:ext cx="61942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УРАЛЭНЕРГО - КОМПЛЕКСНО, НАДЕЖНО, БЫСТРО, КАЧЕСТВЕННО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3" name="object 54"/>
          <p:cNvSpPr txBox="1"/>
          <p:nvPr userDrawn="1"/>
        </p:nvSpPr>
        <p:spPr>
          <a:xfrm>
            <a:off x="6149850" y="5606677"/>
            <a:ext cx="1976579" cy="458024"/>
          </a:xfrm>
          <a:prstGeom prst="rect">
            <a:avLst/>
          </a:prstGeom>
        </p:spPr>
        <p:txBody>
          <a:bodyPr vert="horz" wrap="square" lIns="0" tIns="12459" rIns="0" bIns="0" rtlCol="0">
            <a:spAutoFit/>
          </a:bodyPr>
          <a:lstStyle/>
          <a:p>
            <a:pPr marL="12460" marR="457281">
              <a:spcBef>
                <a:spcPts val="98"/>
              </a:spcBef>
            </a:pPr>
            <a:r>
              <a:rPr sz="1100" b="1" spc="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</a:t>
            </a:r>
            <a:r>
              <a:rPr sz="11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b="1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837">
              <a:spcBef>
                <a:spcPts val="755"/>
              </a:spcBef>
            </a:pPr>
            <a:r>
              <a:rPr lang="en-US" sz="1128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www.u-energo.ru</a:t>
            </a:r>
            <a:endParaRPr sz="11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56"/>
          <p:cNvGrpSpPr/>
          <p:nvPr userDrawn="1"/>
        </p:nvGrpSpPr>
        <p:grpSpPr>
          <a:xfrm>
            <a:off x="5368279" y="5623654"/>
            <a:ext cx="950719" cy="648485"/>
            <a:chOff x="4702268" y="5055958"/>
            <a:chExt cx="969079" cy="661009"/>
          </a:xfrm>
        </p:grpSpPr>
        <p:pic>
          <p:nvPicPr>
            <p:cNvPr id="15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6237" y="5356886"/>
              <a:ext cx="145110" cy="145364"/>
            </a:xfrm>
            <a:prstGeom prst="rect">
              <a:avLst/>
            </a:prstGeom>
          </p:spPr>
        </p:pic>
        <p:pic>
          <p:nvPicPr>
            <p:cNvPr id="16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2268" y="5055958"/>
              <a:ext cx="662863" cy="661009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8" y="5601601"/>
            <a:ext cx="1158484" cy="5133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45" y="4885055"/>
            <a:ext cx="283493" cy="2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0836275" h="2993390">
                <a:moveTo>
                  <a:pt x="10836008" y="0"/>
                </a:moveTo>
                <a:lnTo>
                  <a:pt x="0" y="0"/>
                </a:lnTo>
                <a:lnTo>
                  <a:pt x="0" y="2993224"/>
                </a:lnTo>
                <a:lnTo>
                  <a:pt x="10836008" y="2993224"/>
                </a:lnTo>
                <a:lnTo>
                  <a:pt x="10836008" y="0"/>
                </a:lnTo>
                <a:close/>
              </a:path>
            </a:pathLst>
          </a:custGeom>
          <a:solidFill>
            <a:srgbClr val="0057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3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0836275" h="2993390">
                <a:moveTo>
                  <a:pt x="10836008" y="0"/>
                </a:moveTo>
                <a:lnTo>
                  <a:pt x="0" y="0"/>
                </a:lnTo>
                <a:lnTo>
                  <a:pt x="0" y="2993224"/>
                </a:lnTo>
                <a:lnTo>
                  <a:pt x="10836008" y="2993224"/>
                </a:lnTo>
                <a:lnTo>
                  <a:pt x="10836008" y="0"/>
                </a:lnTo>
                <a:close/>
              </a:path>
            </a:pathLst>
          </a:custGeom>
          <a:solidFill>
            <a:srgbClr val="0057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3338" cy="6858000"/>
          </a:xfrm>
          <a:prstGeom prst="rect">
            <a:avLst/>
          </a:prstGeom>
        </p:spPr>
      </p:pic>
      <p:sp>
        <p:nvSpPr>
          <p:cNvPr id="4" name="object 62"/>
          <p:cNvSpPr txBox="1"/>
          <p:nvPr userDrawn="1"/>
        </p:nvSpPr>
        <p:spPr>
          <a:xfrm>
            <a:off x="6073804" y="2434318"/>
            <a:ext cx="3788679" cy="566578"/>
          </a:xfrm>
          <a:prstGeom prst="rect">
            <a:avLst/>
          </a:prstGeom>
        </p:spPr>
        <p:txBody>
          <a:bodyPr vert="horz" wrap="square" lIns="0" tIns="12459" rIns="0" bIns="0" rtlCol="0">
            <a:spAutoFit/>
          </a:bodyPr>
          <a:lstStyle/>
          <a:p>
            <a:pPr marL="12460">
              <a:spcBef>
                <a:spcPts val="98"/>
              </a:spcBef>
            </a:pPr>
            <a:r>
              <a:rPr sz="3600" b="1" spc="34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600" b="1" spc="-1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34" dirty="0">
                <a:solidFill>
                  <a:srgbClr val="FFFFFF"/>
                </a:solidFill>
                <a:latin typeface="Arial"/>
                <a:cs typeface="Arial"/>
              </a:rPr>
              <a:t>800</a:t>
            </a:r>
            <a:r>
              <a:rPr sz="3600" b="1" spc="-1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34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3600" b="1" spc="-1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34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r>
              <a:rPr sz="3600" b="1" spc="-1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34" dirty="0">
                <a:solidFill>
                  <a:srgbClr val="FFFFFF"/>
                </a:solidFill>
                <a:latin typeface="Arial"/>
                <a:cs typeface="Arial"/>
              </a:rPr>
              <a:t>95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640" y="6336063"/>
            <a:ext cx="766921" cy="339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83" y="2524124"/>
            <a:ext cx="381775" cy="381775"/>
          </a:xfrm>
          <a:prstGeom prst="rect">
            <a:avLst/>
          </a:prstGeom>
        </p:spPr>
      </p:pic>
      <p:sp>
        <p:nvSpPr>
          <p:cNvPr id="9" name="object 54"/>
          <p:cNvSpPr txBox="1"/>
          <p:nvPr userDrawn="1"/>
        </p:nvSpPr>
        <p:spPr>
          <a:xfrm>
            <a:off x="7191509" y="3507656"/>
            <a:ext cx="3097655" cy="669171"/>
          </a:xfrm>
          <a:prstGeom prst="rect">
            <a:avLst/>
          </a:prstGeom>
        </p:spPr>
        <p:txBody>
          <a:bodyPr vert="horz" wrap="square" lIns="0" tIns="12459" rIns="0" bIns="0" rtlCol="0">
            <a:spAutoFit/>
          </a:bodyPr>
          <a:lstStyle/>
          <a:p>
            <a:pPr marL="12460" marR="457281">
              <a:spcBef>
                <a:spcPts val="98"/>
              </a:spcBef>
            </a:pPr>
            <a:r>
              <a:rPr sz="1800" spc="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</a:t>
            </a:r>
            <a:r>
              <a:rPr sz="18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837">
              <a:spcBef>
                <a:spcPts val="755"/>
              </a:spcBef>
            </a:pPr>
            <a:r>
              <a:rPr lang="en-US" sz="18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www.u-energo.ru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55"/>
          <p:cNvSpPr txBox="1"/>
          <p:nvPr userDrawn="1"/>
        </p:nvSpPr>
        <p:spPr>
          <a:xfrm>
            <a:off x="7214841" y="5050740"/>
            <a:ext cx="3121232" cy="933346"/>
          </a:xfrm>
          <a:prstGeom prst="rect">
            <a:avLst/>
          </a:prstGeom>
        </p:spPr>
        <p:txBody>
          <a:bodyPr vert="horz" wrap="square" lIns="0" tIns="12459" rIns="0" bIns="0" rtlCol="0">
            <a:spAutoFit/>
          </a:bodyPr>
          <a:lstStyle/>
          <a:p>
            <a:pPr marL="12460">
              <a:spcBef>
                <a:spcPts val="98"/>
              </a:spcBef>
            </a:pPr>
            <a:r>
              <a:rPr sz="18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Торговый</a:t>
            </a:r>
            <a:r>
              <a:rPr sz="1800" spc="-6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60"/>
            <a:r>
              <a:rPr sz="18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800" spc="-4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</a:t>
            </a:r>
            <a:r>
              <a:rPr sz="1800" spc="-4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3560">
              <a:spcBef>
                <a:spcPts val="701"/>
              </a:spcBef>
            </a:pPr>
            <a:r>
              <a:rPr lang="en-US" sz="18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8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connect.u-energo.ru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object 56"/>
          <p:cNvGrpSpPr/>
          <p:nvPr userDrawn="1"/>
        </p:nvGrpSpPr>
        <p:grpSpPr>
          <a:xfrm>
            <a:off x="5375134" y="3295087"/>
            <a:ext cx="2099709" cy="3122488"/>
            <a:chOff x="3857588" y="4027640"/>
            <a:chExt cx="2140258" cy="3182792"/>
          </a:xfrm>
        </p:grpSpPr>
        <p:pic>
          <p:nvPicPr>
            <p:cNvPr id="12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2823" y="4667888"/>
              <a:ext cx="243876" cy="244303"/>
            </a:xfrm>
            <a:prstGeom prst="rect">
              <a:avLst/>
            </a:prstGeom>
          </p:spPr>
        </p:pic>
        <p:sp>
          <p:nvSpPr>
            <p:cNvPr id="13" name="object 58"/>
            <p:cNvSpPr/>
            <p:nvPr/>
          </p:nvSpPr>
          <p:spPr>
            <a:xfrm>
              <a:off x="5732823" y="6503227"/>
              <a:ext cx="265023" cy="263866"/>
            </a:xfrm>
            <a:custGeom>
              <a:avLst/>
              <a:gdLst/>
              <a:ahLst/>
              <a:cxnLst/>
              <a:rect l="l" t="t" r="r" b="b"/>
              <a:pathLst>
                <a:path w="145415" h="144779">
                  <a:moveTo>
                    <a:pt x="34239" y="85331"/>
                  </a:moveTo>
                  <a:lnTo>
                    <a:pt x="16967" y="85331"/>
                  </a:lnTo>
                  <a:lnTo>
                    <a:pt x="16967" y="119316"/>
                  </a:lnTo>
                  <a:lnTo>
                    <a:pt x="34239" y="119316"/>
                  </a:lnTo>
                  <a:lnTo>
                    <a:pt x="34239" y="85331"/>
                  </a:lnTo>
                  <a:close/>
                </a:path>
                <a:path w="145415" h="144779">
                  <a:moveTo>
                    <a:pt x="80860" y="85331"/>
                  </a:moveTo>
                  <a:lnTo>
                    <a:pt x="63830" y="85331"/>
                  </a:lnTo>
                  <a:lnTo>
                    <a:pt x="63830" y="119316"/>
                  </a:lnTo>
                  <a:lnTo>
                    <a:pt x="80860" y="119316"/>
                  </a:lnTo>
                  <a:lnTo>
                    <a:pt x="80860" y="85331"/>
                  </a:lnTo>
                  <a:close/>
                </a:path>
                <a:path w="145415" h="144779">
                  <a:moveTo>
                    <a:pt x="128041" y="85331"/>
                  </a:moveTo>
                  <a:lnTo>
                    <a:pt x="110998" y="85331"/>
                  </a:lnTo>
                  <a:lnTo>
                    <a:pt x="110998" y="119316"/>
                  </a:lnTo>
                  <a:lnTo>
                    <a:pt x="128041" y="119316"/>
                  </a:lnTo>
                  <a:lnTo>
                    <a:pt x="128041" y="85331"/>
                  </a:lnTo>
                  <a:close/>
                </a:path>
                <a:path w="145415" h="144779">
                  <a:moveTo>
                    <a:pt x="136423" y="59728"/>
                  </a:moveTo>
                  <a:lnTo>
                    <a:pt x="8483" y="59728"/>
                  </a:lnTo>
                  <a:lnTo>
                    <a:pt x="8483" y="73685"/>
                  </a:lnTo>
                  <a:lnTo>
                    <a:pt x="8940" y="74764"/>
                  </a:lnTo>
                  <a:lnTo>
                    <a:pt x="10566" y="76301"/>
                  </a:lnTo>
                  <a:lnTo>
                    <a:pt x="11557" y="76771"/>
                  </a:lnTo>
                  <a:lnTo>
                    <a:pt x="133350" y="76771"/>
                  </a:lnTo>
                  <a:lnTo>
                    <a:pt x="134340" y="76301"/>
                  </a:lnTo>
                  <a:lnTo>
                    <a:pt x="135966" y="74764"/>
                  </a:lnTo>
                  <a:lnTo>
                    <a:pt x="136423" y="73685"/>
                  </a:lnTo>
                  <a:lnTo>
                    <a:pt x="136423" y="72529"/>
                  </a:lnTo>
                  <a:lnTo>
                    <a:pt x="136423" y="59728"/>
                  </a:lnTo>
                  <a:close/>
                </a:path>
                <a:path w="145415" h="144779">
                  <a:moveTo>
                    <a:pt x="145059" y="139204"/>
                  </a:moveTo>
                  <a:lnTo>
                    <a:pt x="144602" y="138201"/>
                  </a:lnTo>
                  <a:lnTo>
                    <a:pt x="143065" y="136575"/>
                  </a:lnTo>
                  <a:lnTo>
                    <a:pt x="141986" y="136118"/>
                  </a:lnTo>
                  <a:lnTo>
                    <a:pt x="140830" y="136118"/>
                  </a:lnTo>
                  <a:lnTo>
                    <a:pt x="136423" y="136118"/>
                  </a:lnTo>
                  <a:lnTo>
                    <a:pt x="136207" y="130263"/>
                  </a:lnTo>
                  <a:lnTo>
                    <a:pt x="134886" y="128422"/>
                  </a:lnTo>
                  <a:lnTo>
                    <a:pt x="133350" y="127635"/>
                  </a:lnTo>
                  <a:lnTo>
                    <a:pt x="11557" y="127635"/>
                  </a:lnTo>
                  <a:lnTo>
                    <a:pt x="10096" y="128422"/>
                  </a:lnTo>
                  <a:lnTo>
                    <a:pt x="8940" y="129717"/>
                  </a:lnTo>
                  <a:lnTo>
                    <a:pt x="8483" y="131419"/>
                  </a:lnTo>
                  <a:lnTo>
                    <a:pt x="8559" y="136118"/>
                  </a:lnTo>
                  <a:lnTo>
                    <a:pt x="3238" y="136118"/>
                  </a:lnTo>
                  <a:lnTo>
                    <a:pt x="2159" y="136575"/>
                  </a:lnTo>
                  <a:lnTo>
                    <a:pt x="546" y="138201"/>
                  </a:lnTo>
                  <a:lnTo>
                    <a:pt x="76" y="139204"/>
                  </a:lnTo>
                  <a:lnTo>
                    <a:pt x="76" y="141439"/>
                  </a:lnTo>
                  <a:lnTo>
                    <a:pt x="546" y="142519"/>
                  </a:lnTo>
                  <a:lnTo>
                    <a:pt x="2159" y="144132"/>
                  </a:lnTo>
                  <a:lnTo>
                    <a:pt x="3238" y="144513"/>
                  </a:lnTo>
                  <a:lnTo>
                    <a:pt x="141986" y="144513"/>
                  </a:lnTo>
                  <a:lnTo>
                    <a:pt x="143065" y="144132"/>
                  </a:lnTo>
                  <a:lnTo>
                    <a:pt x="144602" y="142519"/>
                  </a:lnTo>
                  <a:lnTo>
                    <a:pt x="145059" y="141439"/>
                  </a:lnTo>
                  <a:lnTo>
                    <a:pt x="145059" y="139204"/>
                  </a:lnTo>
                  <a:close/>
                </a:path>
                <a:path w="145415" h="144779">
                  <a:moveTo>
                    <a:pt x="145059" y="46710"/>
                  </a:moveTo>
                  <a:lnTo>
                    <a:pt x="144741" y="45859"/>
                  </a:lnTo>
                  <a:lnTo>
                    <a:pt x="144526" y="45097"/>
                  </a:lnTo>
                  <a:lnTo>
                    <a:pt x="144068" y="44310"/>
                  </a:lnTo>
                  <a:lnTo>
                    <a:pt x="143370" y="43776"/>
                  </a:lnTo>
                  <a:lnTo>
                    <a:pt x="142024" y="42926"/>
                  </a:lnTo>
                  <a:lnTo>
                    <a:pt x="100990" y="17119"/>
                  </a:lnTo>
                  <a:lnTo>
                    <a:pt x="85331" y="7277"/>
                  </a:lnTo>
                  <a:lnTo>
                    <a:pt x="85331" y="26593"/>
                  </a:lnTo>
                  <a:lnTo>
                    <a:pt x="85255" y="33375"/>
                  </a:lnTo>
                  <a:lnTo>
                    <a:pt x="83858" y="36614"/>
                  </a:lnTo>
                  <a:lnTo>
                    <a:pt x="81470" y="39001"/>
                  </a:lnTo>
                  <a:lnTo>
                    <a:pt x="79070" y="41465"/>
                  </a:lnTo>
                  <a:lnTo>
                    <a:pt x="75844" y="42849"/>
                  </a:lnTo>
                  <a:lnTo>
                    <a:pt x="72453" y="42926"/>
                  </a:lnTo>
                  <a:lnTo>
                    <a:pt x="69062" y="42849"/>
                  </a:lnTo>
                  <a:lnTo>
                    <a:pt x="65900" y="41465"/>
                  </a:lnTo>
                  <a:lnTo>
                    <a:pt x="63512" y="39001"/>
                  </a:lnTo>
                  <a:lnTo>
                    <a:pt x="61112" y="36614"/>
                  </a:lnTo>
                  <a:lnTo>
                    <a:pt x="59855" y="33375"/>
                  </a:lnTo>
                  <a:lnTo>
                    <a:pt x="59817" y="28295"/>
                  </a:lnTo>
                  <a:lnTo>
                    <a:pt x="60121" y="26593"/>
                  </a:lnTo>
                  <a:lnTo>
                    <a:pt x="70751" y="17119"/>
                  </a:lnTo>
                  <a:lnTo>
                    <a:pt x="75844" y="17119"/>
                  </a:lnTo>
                  <a:lnTo>
                    <a:pt x="79159" y="18491"/>
                  </a:lnTo>
                  <a:lnTo>
                    <a:pt x="83934" y="23279"/>
                  </a:lnTo>
                  <a:lnTo>
                    <a:pt x="85331" y="26593"/>
                  </a:lnTo>
                  <a:lnTo>
                    <a:pt x="85331" y="7277"/>
                  </a:lnTo>
                  <a:lnTo>
                    <a:pt x="74993" y="774"/>
                  </a:lnTo>
                  <a:lnTo>
                    <a:pt x="74231" y="228"/>
                  </a:lnTo>
                  <a:lnTo>
                    <a:pt x="73380" y="0"/>
                  </a:lnTo>
                  <a:lnTo>
                    <a:pt x="71526" y="0"/>
                  </a:lnTo>
                  <a:lnTo>
                    <a:pt x="70675" y="228"/>
                  </a:lnTo>
                  <a:lnTo>
                    <a:pt x="69913" y="774"/>
                  </a:lnTo>
                  <a:lnTo>
                    <a:pt x="1778" y="43776"/>
                  </a:lnTo>
                  <a:lnTo>
                    <a:pt x="1079" y="44310"/>
                  </a:lnTo>
                  <a:lnTo>
                    <a:pt x="546" y="45008"/>
                  </a:lnTo>
                  <a:lnTo>
                    <a:pt x="228" y="45859"/>
                  </a:lnTo>
                  <a:lnTo>
                    <a:pt x="0" y="46710"/>
                  </a:lnTo>
                  <a:lnTo>
                    <a:pt x="0" y="47637"/>
                  </a:lnTo>
                  <a:lnTo>
                    <a:pt x="622" y="49250"/>
                  </a:lnTo>
                  <a:lnTo>
                    <a:pt x="1079" y="50025"/>
                  </a:lnTo>
                  <a:lnTo>
                    <a:pt x="2540" y="51104"/>
                  </a:lnTo>
                  <a:lnTo>
                    <a:pt x="3403" y="51333"/>
                  </a:lnTo>
                  <a:lnTo>
                    <a:pt x="141744" y="51333"/>
                  </a:lnTo>
                  <a:lnTo>
                    <a:pt x="145034" y="47637"/>
                  </a:lnTo>
                  <a:lnTo>
                    <a:pt x="145059" y="46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66"/>
            </a:p>
          </p:txBody>
        </p:sp>
        <p:pic>
          <p:nvPicPr>
            <p:cNvPr id="14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61751" y="4027640"/>
              <a:ext cx="1414215" cy="1410258"/>
            </a:xfrm>
            <a:prstGeom prst="rect">
              <a:avLst/>
            </a:prstGeom>
          </p:spPr>
        </p:pic>
        <p:pic>
          <p:nvPicPr>
            <p:cNvPr id="15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7588" y="5796022"/>
              <a:ext cx="1418377" cy="141441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5261064" y="1474066"/>
            <a:ext cx="541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0248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ogorodnikov@spk-souz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780" y="3832176"/>
            <a:ext cx="5092775" cy="651626"/>
          </a:xfrm>
        </p:spPr>
        <p:txBody>
          <a:bodyPr/>
          <a:lstStyle/>
          <a:p>
            <a:r>
              <a:rPr lang="ru-RU" sz="3000" b="1" dirty="0" smtClean="0"/>
              <a:t>Инженерны</a:t>
            </a:r>
            <a:r>
              <a:rPr lang="ru-RU" sz="3000" b="1" dirty="0"/>
              <a:t>й</a:t>
            </a:r>
            <a:r>
              <a:rPr lang="ru-RU" sz="3000" b="1" dirty="0" smtClean="0"/>
              <a:t> центр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42885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772105" y="373144"/>
            <a:ext cx="5475411" cy="651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Экономический эффект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3134E60-3350-6B17-C95F-259B4DA30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59126"/>
              </p:ext>
            </p:extLst>
          </p:nvPr>
        </p:nvGraphicFramePr>
        <p:xfrm>
          <a:off x="621437" y="1562470"/>
          <a:ext cx="10946586" cy="408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371">
                  <a:extLst>
                    <a:ext uri="{9D8B030D-6E8A-4147-A177-3AD203B41FA5}">
                      <a16:colId xmlns:a16="http://schemas.microsoft.com/office/drawing/2014/main" val="1140410166"/>
                    </a:ext>
                  </a:extLst>
                </a:gridCol>
                <a:gridCol w="3624179">
                  <a:extLst>
                    <a:ext uri="{9D8B030D-6E8A-4147-A177-3AD203B41FA5}">
                      <a16:colId xmlns:a16="http://schemas.microsoft.com/office/drawing/2014/main" val="670696385"/>
                    </a:ext>
                  </a:extLst>
                </a:gridCol>
                <a:gridCol w="2306534">
                  <a:extLst>
                    <a:ext uri="{9D8B030D-6E8A-4147-A177-3AD203B41FA5}">
                      <a16:colId xmlns:a16="http://schemas.microsoft.com/office/drawing/2014/main" val="3050157613"/>
                    </a:ext>
                  </a:extLst>
                </a:gridCol>
                <a:gridCol w="2514502">
                  <a:extLst>
                    <a:ext uri="{9D8B030D-6E8A-4147-A177-3AD203B41FA5}">
                      <a16:colId xmlns:a16="http://schemas.microsoft.com/office/drawing/2014/main" val="672440907"/>
                    </a:ext>
                  </a:extLst>
                </a:gridCol>
              </a:tblGrid>
              <a:tr h="9344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Установка УКРМ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Установка ИБП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Замена светильников на </a:t>
                      </a:r>
                      <a:r>
                        <a:rPr lang="en-US" dirty="0"/>
                        <a:t>LED</a:t>
                      </a:r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081090"/>
                  </a:ext>
                </a:extLst>
              </a:tr>
              <a:tr h="654106">
                <a:tc>
                  <a:txBody>
                    <a:bodyPr/>
                    <a:lstStyle/>
                    <a:p>
                      <a:r>
                        <a:rPr lang="ru-RU" sz="1400" dirty="0"/>
                        <a:t>Начальные данные (получены посредством прибора и данных от Заказчика)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 = 300 </a:t>
                      </a:r>
                      <a:r>
                        <a:rPr lang="ru-RU" sz="1400" dirty="0"/>
                        <a:t>кВт, </a:t>
                      </a:r>
                      <a:r>
                        <a:rPr lang="en-US" sz="1400" dirty="0"/>
                        <a:t>cos = 0,76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 = 190 </a:t>
                      </a:r>
                      <a:r>
                        <a:rPr lang="ru-RU" sz="1400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Кол-во светильников ДРЛ 700Вт 240 </a:t>
                      </a:r>
                      <a:r>
                        <a:rPr lang="ru-RU" sz="1400" dirty="0" err="1"/>
                        <a:t>шт</a:t>
                      </a:r>
                      <a:r>
                        <a:rPr lang="ru-RU" sz="1400" dirty="0"/>
                        <a:t>, эксплуатация 12 ч в сутки 365 дней в году</a:t>
                      </a:r>
                    </a:p>
                    <a:p>
                      <a:pPr algn="ctr"/>
                      <a:r>
                        <a:rPr lang="en-US" sz="1400" dirty="0"/>
                        <a:t>W = 2016</a:t>
                      </a:r>
                      <a:r>
                        <a:rPr lang="ru-RU" sz="1400" dirty="0"/>
                        <a:t>кВтч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001543"/>
                  </a:ext>
                </a:extLst>
              </a:tr>
              <a:tr h="378966">
                <a:tc>
                  <a:txBody>
                    <a:bodyPr/>
                    <a:lstStyle/>
                    <a:p>
                      <a:r>
                        <a:rPr lang="ru-RU" sz="1400" dirty="0"/>
                        <a:t>Конечные данные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 </a:t>
                      </a:r>
                      <a:r>
                        <a:rPr lang="ru-RU" sz="1400" dirty="0" err="1"/>
                        <a:t>укрм</a:t>
                      </a:r>
                      <a:r>
                        <a:rPr lang="ru-RU" sz="1400" dirty="0"/>
                        <a:t> = 171 </a:t>
                      </a:r>
                      <a:r>
                        <a:rPr lang="ru-RU" sz="1400" dirty="0" err="1"/>
                        <a:t>кВАр</a:t>
                      </a:r>
                      <a:r>
                        <a:rPr lang="ru-RU" sz="1400" dirty="0"/>
                        <a:t>, </a:t>
                      </a:r>
                      <a:r>
                        <a:rPr lang="en-US" sz="1400" dirty="0"/>
                        <a:t>cos = 0,95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Согласно ГОСТ 220±10%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LED </a:t>
                      </a:r>
                      <a:r>
                        <a:rPr lang="ru-RU" sz="1400" dirty="0"/>
                        <a:t>115 Вт 240 </a:t>
                      </a:r>
                      <a:r>
                        <a:rPr lang="ru-RU" sz="1400" dirty="0" err="1"/>
                        <a:t>шт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813137"/>
                  </a:ext>
                </a:extLst>
              </a:tr>
              <a:tr h="654106">
                <a:tc>
                  <a:txBody>
                    <a:bodyPr/>
                    <a:lstStyle/>
                    <a:p>
                      <a:r>
                        <a:rPr lang="ru-RU" sz="1400" dirty="0"/>
                        <a:t>Стоимость 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УКРМ 200 </a:t>
                      </a:r>
                      <a:r>
                        <a:rPr lang="ru-RU" sz="1400" dirty="0" err="1"/>
                        <a:t>кВАр</a:t>
                      </a:r>
                      <a:r>
                        <a:rPr lang="ru-RU" sz="1400" dirty="0"/>
                        <a:t> от </a:t>
                      </a:r>
                      <a:r>
                        <a:rPr lang="en-US" sz="1400"/>
                        <a:t>150</a:t>
                      </a:r>
                      <a:r>
                        <a:rPr lang="ru-RU" sz="1400"/>
                        <a:t> </a:t>
                      </a:r>
                      <a:r>
                        <a:rPr lang="ru-RU" sz="1400" dirty="0"/>
                        <a:t>000 </a:t>
                      </a:r>
                      <a:r>
                        <a:rPr lang="ru-RU" sz="1400" dirty="0" err="1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От 150 000 </a:t>
                      </a:r>
                      <a:r>
                        <a:rPr lang="ru-RU" sz="1400" dirty="0" err="1"/>
                        <a:t>руб</a:t>
                      </a:r>
                      <a:r>
                        <a:rPr lang="ru-RU" sz="1400" dirty="0"/>
                        <a:t> за 9кВА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1 500 000 </a:t>
                      </a:r>
                      <a:r>
                        <a:rPr lang="ru-RU" sz="1400" dirty="0" err="1"/>
                        <a:t>руб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765053"/>
                  </a:ext>
                </a:extLst>
              </a:tr>
              <a:tr h="654106">
                <a:tc>
                  <a:txBody>
                    <a:bodyPr/>
                    <a:lstStyle/>
                    <a:p>
                      <a:r>
                        <a:rPr lang="ru-RU" sz="1400" dirty="0"/>
                        <a:t>Экономический эффект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зависимости от топологии сети от 100 000 </a:t>
                      </a:r>
                      <a:r>
                        <a:rPr lang="ru-RU" sz="1400" dirty="0" err="1"/>
                        <a:t>руб</a:t>
                      </a:r>
                      <a:r>
                        <a:rPr lang="ru-RU" sz="1400" dirty="0"/>
                        <a:t> до 350 000 </a:t>
                      </a:r>
                      <a:r>
                        <a:rPr lang="ru-RU" sz="1400" dirty="0" err="1"/>
                        <a:t>руб</a:t>
                      </a:r>
                      <a:r>
                        <a:rPr lang="ru-RU" sz="1400" dirty="0"/>
                        <a:t> в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Считать необходимо косвенный эффект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 стоимости 1 </a:t>
                      </a:r>
                      <a:r>
                        <a:rPr lang="ru-RU" sz="1400" dirty="0" err="1"/>
                        <a:t>Втч</a:t>
                      </a:r>
                      <a:r>
                        <a:rPr lang="ru-RU" sz="1400" dirty="0"/>
                        <a:t> = 5 </a:t>
                      </a:r>
                      <a:r>
                        <a:rPr lang="ru-RU" sz="1400" dirty="0" err="1"/>
                        <a:t>руб</a:t>
                      </a:r>
                      <a:r>
                        <a:rPr lang="ru-RU" sz="1400" dirty="0"/>
                        <a:t> 3 074 760 </a:t>
                      </a:r>
                      <a:r>
                        <a:rPr lang="ru-RU" sz="1400" dirty="0" err="1"/>
                        <a:t>руб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55000"/>
                  </a:ext>
                </a:extLst>
              </a:tr>
              <a:tr h="378966">
                <a:tc>
                  <a:txBody>
                    <a:bodyPr/>
                    <a:lstStyle/>
                    <a:p>
                      <a:r>
                        <a:rPr lang="ru-RU" sz="1400" dirty="0"/>
                        <a:t>Срок окупаемости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От 1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зависимости от решаемой 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</a:t>
                      </a:r>
                      <a:r>
                        <a:rPr lang="ru-RU" sz="1400" dirty="0" err="1"/>
                        <a:t>мес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532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C60761-B5E0-AFC8-01DF-6FEDBFDD432B}"/>
              </a:ext>
            </a:extLst>
          </p:cNvPr>
          <p:cNvSpPr txBox="1"/>
          <p:nvPr/>
        </p:nvSpPr>
        <p:spPr>
          <a:xfrm>
            <a:off x="621437" y="5505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423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4250596" y="321386"/>
            <a:ext cx="3771970" cy="651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b="1" dirty="0"/>
              <a:t>Стоимость услуги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65785" y="1554494"/>
            <a:ext cx="6062797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услуги на рынке: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 инженера и производство замеров в течении рабочего дня от 10 000 руб.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ru-RU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прибора на 7 суток для подготовки отчета по ГОСТ 32144-2013 от 20 000 руб.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ru-RU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клиентов компании «</a:t>
            </a:r>
            <a:r>
              <a:rPr lang="ru-RU" b="1" dirty="0" err="1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УралЭнерго</a:t>
            </a:r>
            <a:r>
              <a:rPr lang="ru-RU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настоящее время  данная услуга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3B6B198-8C8A-19C2-9863-1057115B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2373745"/>
            <a:ext cx="3993897" cy="2246567"/>
          </a:xfrm>
          <a:prstGeom prst="roundRect">
            <a:avLst>
              <a:gd name="adj" fmla="val 16667"/>
            </a:avLst>
          </a:prstGeom>
          <a:ln>
            <a:solidFill>
              <a:srgbClr val="0052A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44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8E0CEE-C2CF-3D39-55E0-3FFF68C65597}"/>
              </a:ext>
            </a:extLst>
          </p:cNvPr>
          <p:cNvSpPr txBox="1">
            <a:spLocks/>
          </p:cNvSpPr>
          <p:nvPr/>
        </p:nvSpPr>
        <p:spPr>
          <a:xfrm>
            <a:off x="694403" y="482144"/>
            <a:ext cx="9510646" cy="65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800" dirty="0"/>
              <a:t>Преимущества использования </a:t>
            </a:r>
            <a:r>
              <a:rPr lang="ru-RU" sz="1800" dirty="0" err="1"/>
              <a:t>шинопровода</a:t>
            </a:r>
            <a:r>
              <a:rPr lang="ru-RU" sz="1800" dirty="0"/>
              <a:t> по сравнению с кабельными системами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A3958-65DB-BE0A-C697-91FE6BE7313B}"/>
              </a:ext>
            </a:extLst>
          </p:cNvPr>
          <p:cNvSpPr txBox="1"/>
          <p:nvPr/>
        </p:nvSpPr>
        <p:spPr>
          <a:xfrm>
            <a:off x="591127" y="1403928"/>
            <a:ext cx="10982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/>
              <a:t>Шинопроводные</a:t>
            </a:r>
            <a:r>
              <a:rPr lang="ru-RU" dirty="0"/>
              <a:t> системы имеют компактную конструкцию</a:t>
            </a:r>
          </a:p>
          <a:p>
            <a:pPr marL="342900" indent="-342900">
              <a:buAutoNum type="arabicPeriod"/>
            </a:pPr>
            <a:r>
              <a:rPr lang="ru-RU" dirty="0"/>
              <a:t>Шинные системы можно легко изменять, дополнять или переносить в другое помещение, здание и устанавливать заново без особых капитальных затрат</a:t>
            </a:r>
          </a:p>
          <a:p>
            <a:pPr marL="342900" indent="-342900">
              <a:buAutoNum type="arabicPeriod"/>
            </a:pPr>
            <a:r>
              <a:rPr lang="ru-RU" dirty="0"/>
              <a:t>Шинные системы не горючи, не являются огнепроводными и не выделяют при пожаре вредные газы</a:t>
            </a:r>
          </a:p>
          <a:p>
            <a:pPr marL="342900" indent="-342900">
              <a:buAutoNum type="arabicPeriod"/>
            </a:pPr>
            <a:r>
              <a:rPr lang="ru-RU" dirty="0"/>
              <a:t>Трудозатраты по устройству несущих конструкций для </a:t>
            </a:r>
            <a:r>
              <a:rPr lang="ru-RU" dirty="0" err="1"/>
              <a:t>шинопровода</a:t>
            </a:r>
            <a:r>
              <a:rPr lang="ru-RU" dirty="0"/>
              <a:t> оказываются многократно ниже чем устройство необходимого количества кабельных лотков для размещения кабелей, передающих эквивалентную мощность</a:t>
            </a:r>
          </a:p>
          <a:p>
            <a:pPr marL="342900" indent="-342900">
              <a:buAutoNum type="arabicPeriod"/>
            </a:pPr>
            <a:r>
              <a:rPr lang="ru-RU" dirty="0"/>
              <a:t>Охлаждение лучше, чем в кабельных системах</a:t>
            </a:r>
          </a:p>
          <a:p>
            <a:pPr marL="342900" indent="-342900">
              <a:buAutoNum type="arabicPeriod"/>
            </a:pPr>
            <a:r>
              <a:rPr lang="ru-RU" dirty="0"/>
              <a:t>Монтажная готовность шинных систем значительно выше, чем у кабельных систем</a:t>
            </a:r>
          </a:p>
          <a:p>
            <a:pPr marL="342900" indent="-342900">
              <a:buAutoNum type="arabicPeriod"/>
            </a:pPr>
            <a:r>
              <a:rPr lang="ru-RU" dirty="0"/>
              <a:t>Низкие значения сопротивлений в шинных системах способствуют снижению потерь активной энергии и ограничивают рост реактивной энергии </a:t>
            </a:r>
          </a:p>
          <a:p>
            <a:pPr marL="342900" indent="-342900">
              <a:buAutoNum type="arabicPeriod"/>
            </a:pPr>
            <a:r>
              <a:rPr lang="ru-RU" dirty="0"/>
              <a:t>Компактность конструкции и металлический кожух обеспечивают </a:t>
            </a:r>
            <a:r>
              <a:rPr lang="ru-RU" dirty="0" err="1" smtClean="0"/>
              <a:t>меншее</a:t>
            </a:r>
            <a:r>
              <a:rPr lang="ru-RU" dirty="0" smtClean="0"/>
              <a:t> электромагнитное </a:t>
            </a:r>
            <a:r>
              <a:rPr lang="ru-RU" dirty="0"/>
              <a:t>поле вокруг шинной системы, что дает возможность </a:t>
            </a:r>
            <a:r>
              <a:rPr lang="ru-RU" dirty="0" smtClean="0"/>
              <a:t>прохождения </a:t>
            </a:r>
            <a:r>
              <a:rPr lang="ru-RU" dirty="0"/>
              <a:t>вблизи информационных кабелей </a:t>
            </a:r>
            <a:r>
              <a:rPr lang="ru-RU" dirty="0" smtClean="0"/>
              <a:t>не создавая в них электромагнитных помех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08316" y="0"/>
            <a:ext cx="5092775" cy="651626"/>
          </a:xfrm>
        </p:spPr>
        <p:txBody>
          <a:bodyPr/>
          <a:lstStyle/>
          <a:p>
            <a:r>
              <a:rPr lang="ru-RU" sz="3000" b="1" dirty="0" err="1" smtClean="0"/>
              <a:t>Шинопровод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3764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8036C-66ED-889D-F631-CE83DCFA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14" y="143010"/>
            <a:ext cx="10438116" cy="943917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Преимущества использования </a:t>
            </a:r>
            <a:r>
              <a:rPr lang="ru-RU" sz="2400" dirty="0" err="1"/>
              <a:t>шинопровода</a:t>
            </a:r>
            <a:r>
              <a:rPr lang="ru-RU" sz="2400" dirty="0"/>
              <a:t> по сравнению с кабельными системами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E5C0D-01EA-9C41-A122-3B17ABAF4964}"/>
              </a:ext>
            </a:extLst>
          </p:cNvPr>
          <p:cNvSpPr txBox="1"/>
          <p:nvPr/>
        </p:nvSpPr>
        <p:spPr>
          <a:xfrm>
            <a:off x="591127" y="1403928"/>
            <a:ext cx="109820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9. На стадии проектирования здания с использованием шинных систем:</a:t>
            </a:r>
          </a:p>
          <a:p>
            <a:pPr>
              <a:lnSpc>
                <a:spcPct val="200000"/>
              </a:lnSpc>
            </a:pPr>
            <a:r>
              <a:rPr lang="ru-RU" dirty="0"/>
              <a:t>- Уменьшается количество кабельных лотков</a:t>
            </a:r>
          </a:p>
          <a:p>
            <a:pPr>
              <a:lnSpc>
                <a:spcPct val="200000"/>
              </a:lnSpc>
            </a:pPr>
            <a:r>
              <a:rPr lang="ru-RU" dirty="0"/>
              <a:t>- Уменьшается число распределительных щитов, становится возможным подключение нагрузок (от механизмов, на этажах, и т.д.) </a:t>
            </a:r>
            <a:r>
              <a:rPr lang="ru-RU" dirty="0" smtClean="0"/>
              <a:t>напрямую </a:t>
            </a:r>
            <a:r>
              <a:rPr lang="ru-RU" dirty="0"/>
              <a:t>от </a:t>
            </a:r>
            <a:r>
              <a:rPr lang="ru-RU" dirty="0" err="1"/>
              <a:t>ответвительных</a:t>
            </a:r>
            <a:r>
              <a:rPr lang="ru-RU" dirty="0"/>
              <a:t> коробок </a:t>
            </a:r>
          </a:p>
          <a:p>
            <a:pPr>
              <a:lnSpc>
                <a:spcPct val="200000"/>
              </a:lnSpc>
            </a:pPr>
            <a:r>
              <a:rPr lang="ru-RU" dirty="0"/>
              <a:t>- Уменьшаются размеры главных распределительных щитов</a:t>
            </a:r>
          </a:p>
          <a:p>
            <a:pPr>
              <a:lnSpc>
                <a:spcPct val="200000"/>
              </a:lnSpc>
            </a:pPr>
            <a:r>
              <a:rPr lang="ru-RU" dirty="0"/>
              <a:t>- Уменьшается число автоматических выключателей</a:t>
            </a:r>
          </a:p>
          <a:p>
            <a:pPr>
              <a:lnSpc>
                <a:spcPct val="200000"/>
              </a:lnSpc>
            </a:pPr>
            <a:r>
              <a:rPr lang="ru-RU" dirty="0"/>
              <a:t>- Исключаются многие аксессуары, используемые для кабельных систем </a:t>
            </a:r>
          </a:p>
          <a:p>
            <a:pPr>
              <a:lnSpc>
                <a:spcPct val="200000"/>
              </a:lnSpc>
            </a:pPr>
            <a:r>
              <a:rPr lang="ru-RU" dirty="0"/>
              <a:t>- Упрощается разработка и сокращается время разработки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5421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5124" y="455619"/>
            <a:ext cx="7069919" cy="651626"/>
          </a:xfrm>
        </p:spPr>
        <p:txBody>
          <a:bodyPr/>
          <a:lstStyle/>
          <a:p>
            <a:r>
              <a:rPr lang="ru-RU" sz="2400" b="1" i="1" dirty="0"/>
              <a:t>Три уровня средств автоматизации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55" y="1304925"/>
            <a:ext cx="8507386" cy="47804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36" y="1608890"/>
            <a:ext cx="892876" cy="2724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2855" y="1575821"/>
            <a:ext cx="554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Портфель продуктов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EKF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автоматизации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8804" y="1608890"/>
            <a:ext cx="19049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 примере компании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6283" y="3075103"/>
            <a:ext cx="16259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Панели оператора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9413" y="4301791"/>
            <a:ext cx="34428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Контроллеры и устройства ввода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вывода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29557" y="5724129"/>
            <a:ext cx="8093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Датчики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8804" y="2262854"/>
            <a:ext cx="2192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Верхний уровень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8804" y="2616790"/>
            <a:ext cx="23922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Мониторинг,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APM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оператора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0953" y="3698771"/>
            <a:ext cx="221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уровень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8804" y="4071516"/>
            <a:ext cx="26260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Сбор и обработка информации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8804" y="4938733"/>
            <a:ext cx="210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Нижний уровень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5956" y="5276218"/>
            <a:ext cx="25893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Контроль параметров системы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754483" y="3832176"/>
            <a:ext cx="5076072" cy="65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3000" b="1" dirty="0" smtClean="0"/>
              <a:t>Автоматизация</a:t>
            </a:r>
            <a:endParaRPr lang="ru-RU" sz="30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285002" y="-19316"/>
            <a:ext cx="5092775" cy="65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3000" b="1" smtClean="0"/>
              <a:t>Автоматизация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872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>
            <a:off x="2515272" y="4692258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2"/>
          <p:cNvSpPr txBox="1">
            <a:spLocks/>
          </p:cNvSpPr>
          <p:nvPr/>
        </p:nvSpPr>
        <p:spPr>
          <a:xfrm>
            <a:off x="1740787" y="556588"/>
            <a:ext cx="10146412" cy="3994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dirty="0">
                <a:latin typeface="Arial "/>
              </a:rPr>
              <a:t>Проектирование </a:t>
            </a:r>
            <a:r>
              <a:rPr lang="ru-RU" sz="2800" dirty="0" smtClean="0">
                <a:latin typeface="Arial "/>
              </a:rPr>
              <a:t>разделов Автоматизации</a:t>
            </a:r>
            <a:endParaRPr lang="ru-RU" sz="2800" dirty="0">
              <a:latin typeface="Arial 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436970" y="4978726"/>
            <a:ext cx="2006825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Обследование </a:t>
            </a:r>
            <a:r>
              <a:rPr lang="ru-RU" sz="1200" dirty="0" smtClean="0">
                <a:solidFill>
                  <a:srgbClr val="273755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объекта</a:t>
            </a: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2515272" y="4719782"/>
            <a:ext cx="23952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Составление технического задания с учетом всех требований нормативных документов и пожеланий Заказчика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910515" y="4716720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5"/>
          <p:cNvSpPr txBox="1"/>
          <p:nvPr/>
        </p:nvSpPr>
        <p:spPr>
          <a:xfrm>
            <a:off x="7315193" y="4967386"/>
            <a:ext cx="24100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Разработка индивидуального проекта</a:t>
            </a: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9893854" y="4851873"/>
            <a:ext cx="163998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Сопровождение проекта до ввода в эксплуатацию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315193" y="4716720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"/>
          <p:cNvSpPr txBox="1"/>
          <p:nvPr/>
        </p:nvSpPr>
        <p:spPr>
          <a:xfrm>
            <a:off x="4910515" y="4967572"/>
            <a:ext cx="2404677" cy="76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dirty="0" smtClean="0">
                <a:solidFill>
                  <a:srgbClr val="273755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Разработка технического </a:t>
            </a:r>
          </a:p>
          <a:p>
            <a:pPr algn="ctr"/>
            <a:r>
              <a:rPr lang="ru-RU" sz="1200" dirty="0" smtClean="0">
                <a:solidFill>
                  <a:srgbClr val="273755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задания</a:t>
            </a:r>
            <a:endParaRPr lang="ru-RU" sz="1200" dirty="0">
              <a:solidFill>
                <a:srgbClr val="273755"/>
              </a:solidFill>
              <a:latin typeface="Arial" panose="020B0604020202020204" pitchFamily="34" charset="0"/>
              <a:ea typeface="Source Serif Pro" panose="02040603050405020204" pitchFamily="18" charset="0"/>
              <a:cs typeface="Arial" panose="020B0604020202020204" pitchFamily="34" charset="0"/>
            </a:endParaRP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725268" y="4729639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32" y="1768201"/>
            <a:ext cx="2846121" cy="1605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85" y="1771051"/>
            <a:ext cx="2866316" cy="1616652"/>
          </a:xfrm>
          <a:prstGeom prst="rect">
            <a:avLst/>
          </a:prstGeom>
        </p:spPr>
      </p:pic>
      <p:pic>
        <p:nvPicPr>
          <p:cNvPr id="47" name="Picture 8">
            <a:extLst>
              <a:ext uri="{FF2B5EF4-FFF2-40B4-BE49-F238E27FC236}">
                <a16:creationId xmlns:a16="http://schemas.microsoft.com/office/drawing/2014/main" id="{F7BF8CE6-2D1E-3F62-8D57-D92C2C9D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89" y="1773901"/>
            <a:ext cx="2868980" cy="16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740787" y="4181452"/>
            <a:ext cx="4676498" cy="18000"/>
          </a:xfrm>
          <a:prstGeom prst="rect">
            <a:avLst/>
          </a:prstGeom>
          <a:solidFill>
            <a:srgbClr val="CA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769284" y="3890112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352978" y="3901748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143249" y="3889511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251003" y="3927195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72930" y="3935612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89236" y="3938189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Параллелограмм 54"/>
          <p:cNvSpPr/>
          <p:nvPr/>
        </p:nvSpPr>
        <p:spPr>
          <a:xfrm>
            <a:off x="5640600" y="4032883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араллелограмм 55"/>
          <p:cNvSpPr/>
          <p:nvPr/>
        </p:nvSpPr>
        <p:spPr>
          <a:xfrm>
            <a:off x="3164915" y="4032883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417283" y="4172452"/>
            <a:ext cx="4676498" cy="18000"/>
          </a:xfrm>
          <a:prstGeom prst="rect">
            <a:avLst/>
          </a:prstGeom>
          <a:solidFill>
            <a:srgbClr val="CA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461964" y="3881112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207498" y="3892748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327450" y="3926612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81916" y="3929189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араллелограмм 61"/>
          <p:cNvSpPr/>
          <p:nvPr/>
        </p:nvSpPr>
        <p:spPr>
          <a:xfrm>
            <a:off x="10333280" y="4023883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араллелограмм 62"/>
          <p:cNvSpPr/>
          <p:nvPr/>
        </p:nvSpPr>
        <p:spPr>
          <a:xfrm>
            <a:off x="8019435" y="4023883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11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7812" y="358813"/>
            <a:ext cx="9879931" cy="651626"/>
          </a:xfrm>
        </p:spPr>
        <p:txBody>
          <a:bodyPr/>
          <a:lstStyle/>
          <a:p>
            <a:r>
              <a:rPr lang="ru-RU" sz="2800" b="1" dirty="0" err="1" smtClean="0"/>
              <a:t>АСУиД</a:t>
            </a:r>
            <a:r>
              <a:rPr lang="ru-RU" sz="2800" b="1" dirty="0" smtClean="0"/>
              <a:t> </a:t>
            </a:r>
            <a:r>
              <a:rPr lang="ru-RU" sz="2800" b="1" dirty="0"/>
              <a:t>со структурой, обладающей беспроводной передачей данных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1" y="1596389"/>
            <a:ext cx="5386388" cy="38999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58301" y="1977104"/>
            <a:ext cx="1876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en-US" sz="1600" b="1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SCADA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60450" y="3130869"/>
            <a:ext cx="242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управления </a:t>
            </a:r>
          </a:p>
          <a:p>
            <a:r>
              <a:rPr lang="ru-RU" sz="1600" b="1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сбора информации контроллерами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58301" y="4482140"/>
            <a:ext cx="232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измерения и преобразования параметров объекта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 txBox="1">
            <a:spLocks/>
          </p:cNvSpPr>
          <p:nvPr/>
        </p:nvSpPr>
        <p:spPr>
          <a:xfrm>
            <a:off x="647701" y="1871695"/>
            <a:ext cx="3143250" cy="3695700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52A2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мониторинга процесса бурения нефтяных скважин</a:t>
            </a:r>
          </a:p>
          <a:p>
            <a:pPr>
              <a:lnSpc>
                <a:spcPct val="120000"/>
              </a:lnSpc>
              <a:buClr>
                <a:srgbClr val="0052A2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позволяет автоматически предупреждать технических специалистов в случае превышения допустимых параметров: крутящий момент, напряжение, ток и др.</a:t>
            </a:r>
          </a:p>
          <a:p>
            <a:pPr>
              <a:lnSpc>
                <a:spcPct val="120000"/>
              </a:lnSpc>
              <a:buClr>
                <a:srgbClr val="0052A2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Локальная система располагается вблизи буровой скважины и соединяется с ЦКП управления с помощью GPRS-модема. Центральный пункт управления получает данные более чем с 800 буровых скважин</a:t>
            </a:r>
          </a:p>
        </p:txBody>
      </p:sp>
    </p:spTree>
    <p:extLst>
      <p:ext uri="{BB962C8B-B14F-4D97-AF65-F5344CB8AC3E}">
        <p14:creationId xmlns:p14="http://schemas.microsoft.com/office/powerpoint/2010/main" val="8104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560717" y="3803775"/>
            <a:ext cx="11284511" cy="9887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3400" dirty="0" smtClean="0"/>
              <a:t>                    </a:t>
            </a:r>
            <a:r>
              <a:rPr lang="ru-RU" sz="3400" dirty="0" smtClean="0">
                <a:solidFill>
                  <a:srgbClr val="0070C0"/>
                </a:solidFill>
              </a:rPr>
              <a:t>Контакты Инженерного центра</a:t>
            </a:r>
          </a:p>
          <a:p>
            <a:r>
              <a:rPr lang="ru-RU" sz="2800" spc="-25" dirty="0" smtClean="0">
                <a:solidFill>
                  <a:srgbClr val="0070C0"/>
                </a:solidFill>
                <a:latin typeface="Tahoma"/>
                <a:cs typeface="Tahoma"/>
              </a:rPr>
              <a:t>                                    </a:t>
            </a:r>
            <a:r>
              <a:rPr lang="en-US" sz="2800" spc="-25" dirty="0" smtClean="0">
                <a:solidFill>
                  <a:srgbClr val="0070C0"/>
                </a:solidFill>
                <a:latin typeface="Tahoma"/>
                <a:cs typeface="Tahoma"/>
              </a:rPr>
              <a:t>+</a:t>
            </a:r>
            <a:r>
              <a:rPr lang="en-US" sz="2800" dirty="0">
                <a:solidFill>
                  <a:srgbClr val="0070C0"/>
                </a:solidFill>
                <a:latin typeface="system-ui"/>
              </a:rPr>
              <a:t>7(3412) </a:t>
            </a:r>
            <a:r>
              <a:rPr lang="en-US" sz="2800" dirty="0" smtClean="0">
                <a:solidFill>
                  <a:srgbClr val="0070C0"/>
                </a:solidFill>
                <a:latin typeface="system-ui"/>
              </a:rPr>
              <a:t>27-13-67</a:t>
            </a:r>
            <a:endParaRPr lang="ru-RU" sz="2800" dirty="0" smtClean="0">
              <a:solidFill>
                <a:srgbClr val="0070C0"/>
              </a:solidFill>
              <a:latin typeface="system-ui"/>
            </a:endParaRPr>
          </a:p>
          <a:p>
            <a:r>
              <a:rPr lang="ru-RU" sz="2800" dirty="0">
                <a:solidFill>
                  <a:srgbClr val="0070C0"/>
                </a:solidFill>
                <a:latin typeface="system-ui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system-ui"/>
              </a:rPr>
              <a:t>                                             </a:t>
            </a:r>
            <a:r>
              <a:rPr lang="ru-RU" sz="2800" dirty="0" smtClean="0">
                <a:solidFill>
                  <a:srgbClr val="0070C0"/>
                </a:solidFill>
                <a:latin typeface="system-ui"/>
              </a:rPr>
              <a:t> </a:t>
            </a:r>
            <a:r>
              <a:rPr lang="en-US" sz="1400" dirty="0">
                <a:solidFill>
                  <a:srgbClr val="FFC000"/>
                </a:solidFill>
                <a:hlinkClick r:id="rId2"/>
              </a:rPr>
              <a:t>sogorodnikov@spk-souz.ru</a:t>
            </a:r>
            <a:endParaRPr lang="en-US" sz="1400" dirty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  <a:latin typeface="Tahoma"/>
              <a:cs typeface="Tahoma"/>
            </a:endParaRPr>
          </a:p>
          <a:p>
            <a:endParaRPr lang="ru-RU" sz="3400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07489" y="2276899"/>
            <a:ext cx="11284511" cy="9887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3400" dirty="0" smtClean="0">
                <a:solidFill>
                  <a:srgbClr val="0070C0"/>
                </a:solidFill>
              </a:rPr>
              <a:t>                    </a:t>
            </a:r>
            <a:r>
              <a:rPr lang="ru-RU" sz="3400" dirty="0" smtClean="0">
                <a:solidFill>
                  <a:srgbClr val="0070C0"/>
                </a:solidFill>
              </a:rPr>
              <a:t>СПАСИБО ЗА ВНИМАНИЕ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2800" dirty="0">
              <a:latin typeface="Tahoma"/>
              <a:cs typeface="Tahoma"/>
            </a:endParaRPr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998217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648" y="455619"/>
            <a:ext cx="7714763" cy="651626"/>
          </a:xfrm>
        </p:spPr>
        <p:txBody>
          <a:bodyPr/>
          <a:lstStyle/>
          <a:p>
            <a:r>
              <a:rPr lang="ru-RU" sz="3400" dirty="0" smtClean="0"/>
              <a:t>Функции Инженерного центра</a:t>
            </a:r>
            <a:endParaRPr lang="ru-RU" sz="3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7" y="2330046"/>
            <a:ext cx="10058400" cy="19594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8318" y="4563285"/>
            <a:ext cx="1719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</a:t>
            </a:r>
            <a:endParaRPr lang="ru-RU" sz="1400" b="1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3498" y="4563284"/>
            <a:ext cx="1796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  <a:endParaRPr lang="ru-RU" sz="1400" b="1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5854" y="4572497"/>
            <a:ext cx="1538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</a:t>
            </a:r>
            <a:endParaRPr lang="ru-RU" sz="1400" b="1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95854" y="4563284"/>
            <a:ext cx="1538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</a:t>
            </a:r>
            <a:endParaRPr lang="ru-RU" sz="1400" b="1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86537" y="4563283"/>
            <a:ext cx="1796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Монтаж</a:t>
            </a:r>
            <a:endParaRPr lang="ru-RU" sz="1400" b="1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77220" y="4563282"/>
            <a:ext cx="1796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  <a:endParaRPr lang="ru-RU" sz="1400" b="1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70164" y="2189158"/>
            <a:ext cx="7059517" cy="18000"/>
          </a:xfrm>
          <a:prstGeom prst="rect">
            <a:avLst/>
          </a:prstGeom>
          <a:solidFill>
            <a:srgbClr val="CA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9081681" y="1886601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698662" y="1897817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282356" y="1909453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072627" y="1897216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306" y="463711"/>
            <a:ext cx="5712737" cy="651626"/>
          </a:xfrm>
        </p:spPr>
        <p:txBody>
          <a:bodyPr/>
          <a:lstStyle/>
          <a:p>
            <a:r>
              <a:rPr lang="ru-RU" sz="3400" dirty="0" smtClean="0"/>
              <a:t>Консультация</a:t>
            </a:r>
            <a:endParaRPr lang="ru-RU" sz="34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359705" y="2509690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/>
          <p:cNvSpPr txBox="1"/>
          <p:nvPr/>
        </p:nvSpPr>
        <p:spPr>
          <a:xfrm>
            <a:off x="1281403" y="2796158"/>
            <a:ext cx="2006825" cy="76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Выполним технический аудит (в </a:t>
            </a:r>
            <a:r>
              <a:rPr lang="ru-RU" sz="1200" dirty="0" err="1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энергоаудит</a:t>
            </a:r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3408258" y="2707146"/>
            <a:ext cx="231281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Подготовим предложение для решения  </a:t>
            </a:r>
            <a:r>
              <a:rPr lang="ru-RU" sz="1200" dirty="0" smtClean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технического аудита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754948" y="2534152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/>
          <p:cNvSpPr txBox="1"/>
          <p:nvPr/>
        </p:nvSpPr>
        <p:spPr>
          <a:xfrm>
            <a:off x="8159626" y="2784818"/>
            <a:ext cx="2410075" cy="76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Проведем аудит технического задания</a:t>
            </a: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8159626" y="2534152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"/>
          <p:cNvSpPr txBox="1"/>
          <p:nvPr/>
        </p:nvSpPr>
        <p:spPr>
          <a:xfrm>
            <a:off x="5754948" y="2785004"/>
            <a:ext cx="2404677" cy="945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Поможем составить </a:t>
            </a:r>
            <a:endParaRPr lang="ru-RU" sz="1200" dirty="0" smtClean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ru-RU" sz="1200" dirty="0" smtClean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</a:t>
            </a:r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на основании требований</a:t>
            </a: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376954" y="4649855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5"/>
          <p:cNvSpPr txBox="1"/>
          <p:nvPr/>
        </p:nvSpPr>
        <p:spPr>
          <a:xfrm>
            <a:off x="1274376" y="4936323"/>
            <a:ext cx="2006825" cy="76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Согласуем техническое задание </a:t>
            </a: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5"/>
          <p:cNvSpPr txBox="1"/>
          <p:nvPr/>
        </p:nvSpPr>
        <p:spPr>
          <a:xfrm>
            <a:off x="3352678" y="4944415"/>
            <a:ext cx="239524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Сделаем расчет окупаемости проекта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5764105" y="4674317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5"/>
          <p:cNvSpPr txBox="1"/>
          <p:nvPr/>
        </p:nvSpPr>
        <p:spPr>
          <a:xfrm>
            <a:off x="8152599" y="4924983"/>
            <a:ext cx="2410075" cy="76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Привлечем производителей при</a:t>
            </a:r>
          </a:p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необходимости</a:t>
            </a:r>
          </a:p>
          <a:p>
            <a:pPr marL="414589" indent="-414589" algn="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8152599" y="4674317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5"/>
          <p:cNvSpPr txBox="1"/>
          <p:nvPr/>
        </p:nvSpPr>
        <p:spPr>
          <a:xfrm>
            <a:off x="5756013" y="4925169"/>
            <a:ext cx="2404677" cy="76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Поможем подготовить проект к защите</a:t>
            </a: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80381" y="1934900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02308" y="1943317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18614" y="1945894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201633" y="1934890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Параллелограмм 54"/>
          <p:cNvSpPr/>
          <p:nvPr/>
        </p:nvSpPr>
        <p:spPr>
          <a:xfrm>
            <a:off x="6569978" y="2040588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араллелограмм 55"/>
          <p:cNvSpPr/>
          <p:nvPr/>
        </p:nvSpPr>
        <p:spPr>
          <a:xfrm>
            <a:off x="8893618" y="2060992"/>
            <a:ext cx="308015" cy="12923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араллелограмм 56"/>
          <p:cNvSpPr/>
          <p:nvPr/>
        </p:nvSpPr>
        <p:spPr>
          <a:xfrm>
            <a:off x="4094293" y="2040588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670163" y="4172337"/>
            <a:ext cx="7059517" cy="18000"/>
          </a:xfrm>
          <a:prstGeom prst="rect">
            <a:avLst/>
          </a:prstGeom>
          <a:solidFill>
            <a:srgbClr val="CA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9081680" y="3894056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698661" y="3905272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2355" y="3916908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072626" y="3904671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2180380" y="3942355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02307" y="3950772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18613" y="3953349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01632" y="3942345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800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араллелограмм 79"/>
          <p:cNvSpPr/>
          <p:nvPr/>
        </p:nvSpPr>
        <p:spPr>
          <a:xfrm>
            <a:off x="6569977" y="4031859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араллелограмм 80"/>
          <p:cNvSpPr/>
          <p:nvPr/>
        </p:nvSpPr>
        <p:spPr>
          <a:xfrm>
            <a:off x="8893617" y="4044171"/>
            <a:ext cx="308015" cy="12923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араллелограмм 81"/>
          <p:cNvSpPr/>
          <p:nvPr/>
        </p:nvSpPr>
        <p:spPr>
          <a:xfrm>
            <a:off x="4094292" y="4031859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6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70164" y="2189158"/>
            <a:ext cx="7059517" cy="18000"/>
          </a:xfrm>
          <a:prstGeom prst="rect">
            <a:avLst/>
          </a:prstGeom>
          <a:solidFill>
            <a:srgbClr val="CA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9081681" y="1886601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698662" y="1897817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282356" y="1909453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072627" y="1897216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292" y="463711"/>
            <a:ext cx="6020751" cy="651626"/>
          </a:xfrm>
        </p:spPr>
        <p:txBody>
          <a:bodyPr/>
          <a:lstStyle/>
          <a:p>
            <a:r>
              <a:rPr lang="ru-RU" sz="3400" dirty="0"/>
              <a:t>Проектирование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359705" y="2509690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/>
          <p:cNvSpPr txBox="1"/>
          <p:nvPr/>
        </p:nvSpPr>
        <p:spPr>
          <a:xfrm>
            <a:off x="1281403" y="2796158"/>
            <a:ext cx="200682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Проведем проектно-изыскательные работы</a:t>
            </a:r>
            <a:endParaRPr lang="en-US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3408258" y="2836618"/>
            <a:ext cx="231281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Выполним проектирование (стадия П)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754948" y="2534152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/>
          <p:cNvSpPr txBox="1"/>
          <p:nvPr/>
        </p:nvSpPr>
        <p:spPr>
          <a:xfrm>
            <a:off x="8159626" y="2784818"/>
            <a:ext cx="2410075" cy="76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Подготовим рабочую документацию (стадия Р)</a:t>
            </a: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8159626" y="2534152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"/>
          <p:cNvSpPr txBox="1"/>
          <p:nvPr/>
        </p:nvSpPr>
        <p:spPr>
          <a:xfrm>
            <a:off x="5754948" y="2655532"/>
            <a:ext cx="2404677" cy="1529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Сопроводим в прохождении </a:t>
            </a:r>
            <a:r>
              <a:rPr lang="ru-RU" sz="1200" dirty="0" smtClean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</a:t>
            </a:r>
          </a:p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Проведем согласование </a:t>
            </a:r>
            <a:endParaRPr lang="ru-RU" sz="1200" dirty="0" smtClean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ru-RU" sz="1200" dirty="0" smtClean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Заказчиком, надзорными органами, прочими инстанциями</a:t>
            </a:r>
          </a:p>
          <a:p>
            <a:pPr algn="ctr" fontAlgn="ctr"/>
            <a:endParaRPr lang="ru-RU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589" indent="-414589" algn="ctr"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534110" y="4649855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5"/>
          <p:cNvSpPr txBox="1"/>
          <p:nvPr/>
        </p:nvSpPr>
        <p:spPr>
          <a:xfrm>
            <a:off x="2431532" y="4936323"/>
            <a:ext cx="2006825" cy="76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Разработаем сметную документацию</a:t>
            </a: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5"/>
          <p:cNvSpPr txBox="1"/>
          <p:nvPr/>
        </p:nvSpPr>
        <p:spPr>
          <a:xfrm>
            <a:off x="4509834" y="4944415"/>
            <a:ext cx="239524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есть готовый проект – произведем оптимизацию существующего проекта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6921261" y="4674317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5"/>
          <p:cNvSpPr txBox="1"/>
          <p:nvPr/>
        </p:nvSpPr>
        <p:spPr>
          <a:xfrm>
            <a:off x="6913169" y="4925169"/>
            <a:ext cx="2404677" cy="1129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Произведем расчеты: электротехнические, светотехнические, расчеты </a:t>
            </a:r>
            <a:endParaRPr lang="ru-RU" sz="1200" dirty="0" smtClean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ru-RU" sz="1200" dirty="0" err="1" smtClean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РЗиА</a:t>
            </a:r>
            <a:endParaRPr lang="ru-RU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80381" y="1934900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02308" y="1943317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18614" y="1945894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201633" y="1934890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Параллелограмм 54"/>
          <p:cNvSpPr/>
          <p:nvPr/>
        </p:nvSpPr>
        <p:spPr>
          <a:xfrm>
            <a:off x="6569978" y="2040588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араллелограмм 55"/>
          <p:cNvSpPr/>
          <p:nvPr/>
        </p:nvSpPr>
        <p:spPr>
          <a:xfrm>
            <a:off x="8893618" y="2060992"/>
            <a:ext cx="308015" cy="12923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араллелограмм 56"/>
          <p:cNvSpPr/>
          <p:nvPr/>
        </p:nvSpPr>
        <p:spPr>
          <a:xfrm>
            <a:off x="4094293" y="2040588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827319" y="4172336"/>
            <a:ext cx="4676499" cy="18000"/>
          </a:xfrm>
          <a:prstGeom prst="rect">
            <a:avLst/>
          </a:prstGeom>
          <a:solidFill>
            <a:srgbClr val="CA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855817" y="3905272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439511" y="3916908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229782" y="3904671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3337536" y="3942355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59463" y="3950772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5769" y="3953349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араллелограмм 79"/>
          <p:cNvSpPr/>
          <p:nvPr/>
        </p:nvSpPr>
        <p:spPr>
          <a:xfrm>
            <a:off x="7727133" y="4031859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араллелограмм 81"/>
          <p:cNvSpPr/>
          <p:nvPr/>
        </p:nvSpPr>
        <p:spPr>
          <a:xfrm>
            <a:off x="5251448" y="4031859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3191" y="4181452"/>
            <a:ext cx="4676498" cy="18000"/>
          </a:xfrm>
          <a:prstGeom prst="rect">
            <a:avLst/>
          </a:prstGeom>
          <a:solidFill>
            <a:srgbClr val="CA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801688" y="3890112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385382" y="3901748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175653" y="3889511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384" y="463711"/>
            <a:ext cx="5482659" cy="651626"/>
          </a:xfrm>
        </p:spPr>
        <p:txBody>
          <a:bodyPr/>
          <a:lstStyle/>
          <a:p>
            <a:r>
              <a:rPr lang="ru-RU" sz="3400" dirty="0" smtClean="0"/>
              <a:t>Поставка</a:t>
            </a:r>
            <a:endParaRPr lang="ru-RU" sz="34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462731" y="4501985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/>
          <p:cNvSpPr txBox="1"/>
          <p:nvPr/>
        </p:nvSpPr>
        <p:spPr>
          <a:xfrm>
            <a:off x="2384429" y="4788453"/>
            <a:ext cx="2006825" cy="76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Составим план-график выполнения работ</a:t>
            </a:r>
            <a:endParaRPr lang="en-US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4511284" y="4828913"/>
            <a:ext cx="231281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Поставим оборудование согласно </a:t>
            </a:r>
          </a:p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графика производства работ</a:t>
            </a:r>
          </a:p>
          <a:p>
            <a:pPr algn="ctr" fontAlgn="ctr"/>
            <a:endParaRPr lang="ru-RU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857974" y="4526447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"/>
          <p:cNvSpPr txBox="1"/>
          <p:nvPr/>
        </p:nvSpPr>
        <p:spPr>
          <a:xfrm>
            <a:off x="6857974" y="4842035"/>
            <a:ext cx="2404677" cy="791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Доставим оборудование до объекта</a:t>
            </a:r>
          </a:p>
          <a:p>
            <a:pPr algn="ctr" fontAlgn="ctr"/>
            <a:endParaRPr lang="ru-RU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589" indent="-414589" algn="ctr"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83407" y="3927195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05334" y="3935612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21640" y="3938189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Параллелограмм 54"/>
          <p:cNvSpPr/>
          <p:nvPr/>
        </p:nvSpPr>
        <p:spPr>
          <a:xfrm>
            <a:off x="7673004" y="4032883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араллелограмм 56"/>
          <p:cNvSpPr/>
          <p:nvPr/>
        </p:nvSpPr>
        <p:spPr>
          <a:xfrm>
            <a:off x="5197319" y="4032883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10" y="1779837"/>
            <a:ext cx="10058400" cy="15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40787" y="4173360"/>
            <a:ext cx="4676498" cy="18000"/>
          </a:xfrm>
          <a:prstGeom prst="rect">
            <a:avLst/>
          </a:prstGeom>
          <a:solidFill>
            <a:srgbClr val="CA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769284" y="3882020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352978" y="3893656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143249" y="3881419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494" y="463711"/>
            <a:ext cx="5577550" cy="651626"/>
          </a:xfrm>
        </p:spPr>
        <p:txBody>
          <a:bodyPr/>
          <a:lstStyle/>
          <a:p>
            <a:r>
              <a:rPr lang="ru-RU" sz="3400" dirty="0" smtClean="0"/>
              <a:t>Монтаж</a:t>
            </a:r>
            <a:endParaRPr lang="ru-RU" sz="34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430327" y="4493893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/>
          <p:cNvSpPr txBox="1"/>
          <p:nvPr/>
        </p:nvSpPr>
        <p:spPr>
          <a:xfrm>
            <a:off x="352025" y="4780361"/>
            <a:ext cx="2006825" cy="76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Выполним строительно-монтажные работы</a:t>
            </a:r>
            <a:endParaRPr lang="en-US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589" indent="-414589" algn="ctr">
              <a:lnSpc>
                <a:spcPts val="3554"/>
              </a:lnSpc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2478880" y="4820821"/>
            <a:ext cx="231281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Выполним пусконаладочные работы</a:t>
            </a:r>
          </a:p>
          <a:p>
            <a:pPr algn="ctr" fontAlgn="ctr"/>
            <a:endParaRPr lang="ru-RU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25570" y="4518355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"/>
          <p:cNvSpPr txBox="1"/>
          <p:nvPr/>
        </p:nvSpPr>
        <p:spPr>
          <a:xfrm>
            <a:off x="4825570" y="4833943"/>
            <a:ext cx="2281253" cy="791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Выполним шеф-монтажные работы</a:t>
            </a:r>
          </a:p>
          <a:p>
            <a:pPr algn="ctr" fontAlgn="ctr"/>
            <a:endParaRPr lang="ru-RU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589" indent="-414589" algn="ctr"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1003" y="3919103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72930" y="3927520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89236" y="3930097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Параллелограмм 54"/>
          <p:cNvSpPr/>
          <p:nvPr/>
        </p:nvSpPr>
        <p:spPr>
          <a:xfrm>
            <a:off x="5640600" y="4024791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араллелограмм 56"/>
          <p:cNvSpPr/>
          <p:nvPr/>
        </p:nvSpPr>
        <p:spPr>
          <a:xfrm>
            <a:off x="3164915" y="4024791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17283" y="4164360"/>
            <a:ext cx="4676498" cy="18000"/>
          </a:xfrm>
          <a:prstGeom prst="rect">
            <a:avLst/>
          </a:prstGeom>
          <a:solidFill>
            <a:srgbClr val="CA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445780" y="3873020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029474" y="3884656"/>
            <a:ext cx="648000" cy="64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106823" y="4484893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"/>
          <p:cNvSpPr txBox="1"/>
          <p:nvPr/>
        </p:nvSpPr>
        <p:spPr>
          <a:xfrm>
            <a:off x="7155376" y="4811821"/>
            <a:ext cx="231281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Выступим в роли </a:t>
            </a:r>
            <a:r>
              <a:rPr lang="ru-RU" sz="1200" dirty="0" err="1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ген.подрядчика</a:t>
            </a:r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строительно-монтажным работам</a:t>
            </a:r>
          </a:p>
          <a:p>
            <a:pPr algn="ctr" fontAlgn="ctr"/>
            <a:endParaRPr lang="ru-RU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502066" y="4509355"/>
            <a:ext cx="0" cy="108000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/>
          <p:cNvSpPr txBox="1"/>
          <p:nvPr/>
        </p:nvSpPr>
        <p:spPr>
          <a:xfrm>
            <a:off x="9502066" y="4824943"/>
            <a:ext cx="2404677" cy="791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1200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Осуществим авторский </a:t>
            </a:r>
            <a:endParaRPr lang="ru-RU" sz="1200" dirty="0" smtClean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ru-RU" sz="1200" dirty="0" smtClean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</a:t>
            </a:r>
            <a:endParaRPr lang="ru-RU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ru-RU" sz="1200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589" indent="-414589" algn="ctr">
              <a:buFont typeface="Wingdings" panose="05000000000000000000" pitchFamily="2" charset="2"/>
              <a:buChar char="Ø"/>
            </a:pPr>
            <a:endParaRPr lang="en-US" sz="1542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49426" y="3918520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65732" y="3921097"/>
            <a:ext cx="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dirty="0">
              <a:solidFill>
                <a:srgbClr val="00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араллелограмм 32"/>
          <p:cNvSpPr/>
          <p:nvPr/>
        </p:nvSpPr>
        <p:spPr>
          <a:xfrm>
            <a:off x="10317096" y="4015791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араллелограмм 33"/>
          <p:cNvSpPr/>
          <p:nvPr/>
        </p:nvSpPr>
        <p:spPr>
          <a:xfrm>
            <a:off x="7841411" y="4015791"/>
            <a:ext cx="308015" cy="15246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9" y="1768202"/>
            <a:ext cx="10058400" cy="15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Google Shape;333;p23">
            <a:extLst>
              <a:ext uri="{FF2B5EF4-FFF2-40B4-BE49-F238E27FC236}">
                <a16:creationId xmlns:a16="http://schemas.microsoft.com/office/drawing/2014/main" id="{9BBBCCBE-BF71-3529-4B65-D6A893CCFC9A}"/>
              </a:ext>
            </a:extLst>
          </p:cNvPr>
          <p:cNvCxnSpPr>
            <a:cxnSpLocks/>
          </p:cNvCxnSpPr>
          <p:nvPr/>
        </p:nvCxnSpPr>
        <p:spPr>
          <a:xfrm rot="10800000" flipH="1">
            <a:off x="637041" y="5133911"/>
            <a:ext cx="28800" cy="630820"/>
          </a:xfrm>
          <a:prstGeom prst="bentConnector3">
            <a:avLst>
              <a:gd name="adj1" fmla="val -692408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Прямая соединительная линия 23"/>
          <p:cNvCxnSpPr/>
          <p:nvPr/>
        </p:nvCxnSpPr>
        <p:spPr>
          <a:xfrm>
            <a:off x="439502" y="3545253"/>
            <a:ext cx="221815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459" y="214046"/>
            <a:ext cx="3348984" cy="651626"/>
          </a:xfrm>
        </p:spPr>
        <p:txBody>
          <a:bodyPr/>
          <a:lstStyle/>
          <a:p>
            <a:r>
              <a:rPr lang="ru-RU" sz="2800" dirty="0" smtClean="0"/>
              <a:t>Виды </a:t>
            </a:r>
            <a:r>
              <a:rPr lang="ru-RU" sz="2800" dirty="0"/>
              <a:t>расчётов</a:t>
            </a:r>
          </a:p>
        </p:txBody>
      </p:sp>
      <p:sp>
        <p:nvSpPr>
          <p:cNvPr id="97" name="Google Shape;323;p23"/>
          <p:cNvSpPr/>
          <p:nvPr/>
        </p:nvSpPr>
        <p:spPr>
          <a:xfrm>
            <a:off x="526005" y="1348119"/>
            <a:ext cx="2046405" cy="54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52A2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Освещение</a:t>
            </a:r>
            <a:endParaRPr sz="1400" b="1" dirty="0">
              <a:solidFill>
                <a:srgbClr val="0052A2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110" name="Google Shape;326;p23"/>
          <p:cNvSpPr/>
          <p:nvPr/>
        </p:nvSpPr>
        <p:spPr>
          <a:xfrm>
            <a:off x="485889" y="2024907"/>
            <a:ext cx="2046404" cy="546900"/>
          </a:xfrm>
          <a:prstGeom prst="roundRect">
            <a:avLst>
              <a:gd name="adj" fmla="val 50000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Светотехнический расчёт</a:t>
            </a:r>
            <a:endParaRPr sz="1100" dirty="0"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141" name="Google Shape;323;p23">
            <a:extLst>
              <a:ext uri="{FF2B5EF4-FFF2-40B4-BE49-F238E27FC236}">
                <a16:creationId xmlns:a16="http://schemas.microsoft.com/office/drawing/2014/main" id="{C4C99974-1E79-C2AB-454E-B79A79BC8A41}"/>
              </a:ext>
            </a:extLst>
          </p:cNvPr>
          <p:cNvSpPr/>
          <p:nvPr/>
        </p:nvSpPr>
        <p:spPr>
          <a:xfrm>
            <a:off x="2725600" y="2020052"/>
            <a:ext cx="2085828" cy="546900"/>
          </a:xfrm>
          <a:prstGeom prst="roundRect">
            <a:avLst>
              <a:gd name="adj" fmla="val 50000"/>
            </a:avLst>
          </a:prstGeom>
          <a:solidFill>
            <a:srgbClr val="005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Подбор оборудования по проекту</a:t>
            </a:r>
            <a:endParaRPr sz="1100" dirty="0">
              <a:solidFill>
                <a:schemeClr val="lt1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cxnSp>
        <p:nvCxnSpPr>
          <p:cNvPr id="154" name="Google Shape;331;p23">
            <a:extLst>
              <a:ext uri="{FF2B5EF4-FFF2-40B4-BE49-F238E27FC236}">
                <a16:creationId xmlns:a16="http://schemas.microsoft.com/office/drawing/2014/main" id="{D40E98CB-E16A-4933-8968-DC9B50543E13}"/>
              </a:ext>
            </a:extLst>
          </p:cNvPr>
          <p:cNvCxnSpPr>
            <a:cxnSpLocks/>
            <a:stCxn id="141" idx="1"/>
            <a:endCxn id="3" idx="2"/>
          </p:cNvCxnSpPr>
          <p:nvPr/>
        </p:nvCxnSpPr>
        <p:spPr>
          <a:xfrm rot="10800000" flipH="1">
            <a:off x="2725599" y="1895020"/>
            <a:ext cx="1031355" cy="398483"/>
          </a:xfrm>
          <a:prstGeom prst="bentConnector4">
            <a:avLst>
              <a:gd name="adj1" fmla="val -8620"/>
              <a:gd name="adj2" fmla="val 84311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323;p23">
            <a:extLst>
              <a:ext uri="{FF2B5EF4-FFF2-40B4-BE49-F238E27FC236}">
                <a16:creationId xmlns:a16="http://schemas.microsoft.com/office/drawing/2014/main" id="{E1A2C609-D23A-0030-7A74-617863343E92}"/>
              </a:ext>
            </a:extLst>
          </p:cNvPr>
          <p:cNvSpPr/>
          <p:nvPr/>
        </p:nvSpPr>
        <p:spPr>
          <a:xfrm>
            <a:off x="2733752" y="1348119"/>
            <a:ext cx="2046405" cy="54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 smtClean="0">
                <a:solidFill>
                  <a:srgbClr val="0052A2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Молниезащита</a:t>
            </a:r>
            <a:r>
              <a:rPr lang="ru-RU" sz="1400" b="1" dirty="0" smtClean="0">
                <a:solidFill>
                  <a:srgbClr val="0052A2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 </a:t>
            </a:r>
            <a:r>
              <a:rPr lang="ru-RU" sz="1400" b="1" dirty="0">
                <a:solidFill>
                  <a:srgbClr val="0052A2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и заземление</a:t>
            </a:r>
            <a:endParaRPr sz="1400" b="1" dirty="0">
              <a:solidFill>
                <a:srgbClr val="0052A2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4" name="Google Shape;323;p23">
            <a:extLst>
              <a:ext uri="{FF2B5EF4-FFF2-40B4-BE49-F238E27FC236}">
                <a16:creationId xmlns:a16="http://schemas.microsoft.com/office/drawing/2014/main" id="{C772BB64-29A6-CBD6-15A9-BB7A1A1E37AB}"/>
              </a:ext>
            </a:extLst>
          </p:cNvPr>
          <p:cNvSpPr/>
          <p:nvPr/>
        </p:nvSpPr>
        <p:spPr>
          <a:xfrm>
            <a:off x="9605724" y="1348119"/>
            <a:ext cx="2085827" cy="54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52A2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Щитовое оборудование</a:t>
            </a:r>
            <a:endParaRPr sz="1400" b="1" dirty="0">
              <a:solidFill>
                <a:srgbClr val="0052A2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5" name="Google Shape;323;p23">
            <a:extLst>
              <a:ext uri="{FF2B5EF4-FFF2-40B4-BE49-F238E27FC236}">
                <a16:creationId xmlns:a16="http://schemas.microsoft.com/office/drawing/2014/main" id="{1327DCF9-3F86-1EB4-381B-5C3FCCEC0139}"/>
              </a:ext>
            </a:extLst>
          </p:cNvPr>
          <p:cNvSpPr/>
          <p:nvPr/>
        </p:nvSpPr>
        <p:spPr>
          <a:xfrm>
            <a:off x="4998128" y="1348119"/>
            <a:ext cx="2085827" cy="54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52A2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Кабеленесущие системы</a:t>
            </a:r>
            <a:endParaRPr sz="1400" b="1" dirty="0">
              <a:solidFill>
                <a:srgbClr val="0052A2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6" name="Google Shape;323;p23">
            <a:extLst>
              <a:ext uri="{FF2B5EF4-FFF2-40B4-BE49-F238E27FC236}">
                <a16:creationId xmlns:a16="http://schemas.microsoft.com/office/drawing/2014/main" id="{C73ACF20-FA0F-05B2-8EF3-4EACFDC34B5F}"/>
              </a:ext>
            </a:extLst>
          </p:cNvPr>
          <p:cNvSpPr/>
          <p:nvPr/>
        </p:nvSpPr>
        <p:spPr>
          <a:xfrm>
            <a:off x="7301926" y="1348119"/>
            <a:ext cx="2085827" cy="54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52A2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Шинопровод</a:t>
            </a:r>
            <a:endParaRPr sz="1400" b="1" dirty="0">
              <a:solidFill>
                <a:srgbClr val="0052A2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29" name="Google Shape;326;p23">
            <a:extLst>
              <a:ext uri="{FF2B5EF4-FFF2-40B4-BE49-F238E27FC236}">
                <a16:creationId xmlns:a16="http://schemas.microsoft.com/office/drawing/2014/main" id="{EFC41C00-4541-0FE5-917B-C515E76F6329}"/>
              </a:ext>
            </a:extLst>
          </p:cNvPr>
          <p:cNvSpPr/>
          <p:nvPr/>
        </p:nvSpPr>
        <p:spPr>
          <a:xfrm>
            <a:off x="510163" y="3296633"/>
            <a:ext cx="2046404" cy="546900"/>
          </a:xfrm>
          <a:prstGeom prst="roundRect">
            <a:avLst>
              <a:gd name="adj" fmla="val 50000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Подбор опор освещения</a:t>
            </a:r>
            <a:endParaRPr sz="1100" dirty="0"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cxnSp>
        <p:nvCxnSpPr>
          <p:cNvPr id="115" name="Google Shape;333;p23">
            <a:extLst>
              <a:ext uri="{FF2B5EF4-FFF2-40B4-BE49-F238E27FC236}">
                <a16:creationId xmlns:a16="http://schemas.microsoft.com/office/drawing/2014/main" id="{13301861-92F1-8754-8210-6EB8775B1C8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2277" y="2655583"/>
            <a:ext cx="752745" cy="38295"/>
          </a:xfrm>
          <a:prstGeom prst="bentConnector2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333;p23">
            <a:extLst>
              <a:ext uri="{FF2B5EF4-FFF2-40B4-BE49-F238E27FC236}">
                <a16:creationId xmlns:a16="http://schemas.microsoft.com/office/drawing/2014/main" id="{C3DDC506-C71F-4724-EC79-3E2CBF59BED8}"/>
              </a:ext>
            </a:extLst>
          </p:cNvPr>
          <p:cNvCxnSpPr>
            <a:cxnSpLocks/>
          </p:cNvCxnSpPr>
          <p:nvPr/>
        </p:nvCxnSpPr>
        <p:spPr>
          <a:xfrm rot="10800000" flipH="1">
            <a:off x="662360" y="2917164"/>
            <a:ext cx="1" cy="1547491"/>
          </a:xfrm>
          <a:prstGeom prst="bentConnector3">
            <a:avLst>
              <a:gd name="adj1" fmla="val -22860000000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323;p23">
            <a:extLst>
              <a:ext uri="{FF2B5EF4-FFF2-40B4-BE49-F238E27FC236}">
                <a16:creationId xmlns:a16="http://schemas.microsoft.com/office/drawing/2014/main" id="{0B580D19-14E5-8909-353B-C3C0D5E7ABF4}"/>
              </a:ext>
            </a:extLst>
          </p:cNvPr>
          <p:cNvSpPr/>
          <p:nvPr/>
        </p:nvSpPr>
        <p:spPr>
          <a:xfrm>
            <a:off x="2725600" y="2772795"/>
            <a:ext cx="2085828" cy="546900"/>
          </a:xfrm>
          <a:prstGeom prst="roundRect">
            <a:avLst>
              <a:gd name="adj" fmla="val 50000"/>
            </a:avLst>
          </a:prstGeom>
          <a:solidFill>
            <a:srgbClr val="005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Прорисовка типовых решений по техническому заданию</a:t>
            </a:r>
            <a:endParaRPr sz="1100" dirty="0">
              <a:solidFill>
                <a:schemeClr val="lt1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143" name="Google Shape;323;p23">
            <a:extLst>
              <a:ext uri="{FF2B5EF4-FFF2-40B4-BE49-F238E27FC236}">
                <a16:creationId xmlns:a16="http://schemas.microsoft.com/office/drawing/2014/main" id="{D4953248-1A51-3AB2-D1B8-C281CDB8E0EB}"/>
              </a:ext>
            </a:extLst>
          </p:cNvPr>
          <p:cNvSpPr/>
          <p:nvPr/>
        </p:nvSpPr>
        <p:spPr>
          <a:xfrm>
            <a:off x="2725599" y="3525538"/>
            <a:ext cx="2085828" cy="546900"/>
          </a:xfrm>
          <a:prstGeom prst="roundRect">
            <a:avLst>
              <a:gd name="adj" fmla="val 50000"/>
            </a:avLst>
          </a:prstGeom>
          <a:solidFill>
            <a:srgbClr val="005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Расчёт сопротивления заземления</a:t>
            </a:r>
            <a:endParaRPr sz="1100" dirty="0">
              <a:solidFill>
                <a:schemeClr val="lt1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144" name="Google Shape;323;p23">
            <a:extLst>
              <a:ext uri="{FF2B5EF4-FFF2-40B4-BE49-F238E27FC236}">
                <a16:creationId xmlns:a16="http://schemas.microsoft.com/office/drawing/2014/main" id="{E315CEC3-48B4-F05A-7A36-91985EACD384}"/>
              </a:ext>
            </a:extLst>
          </p:cNvPr>
          <p:cNvSpPr/>
          <p:nvPr/>
        </p:nvSpPr>
        <p:spPr>
          <a:xfrm>
            <a:off x="2721632" y="4278279"/>
            <a:ext cx="2085828" cy="546900"/>
          </a:xfrm>
          <a:prstGeom prst="roundRect">
            <a:avLst>
              <a:gd name="adj" fmla="val 50000"/>
            </a:avLst>
          </a:prstGeom>
          <a:solidFill>
            <a:srgbClr val="005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Подбор аналогов по спецификации</a:t>
            </a:r>
            <a:endParaRPr sz="1100" dirty="0">
              <a:solidFill>
                <a:schemeClr val="lt1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cxnSp>
        <p:nvCxnSpPr>
          <p:cNvPr id="155" name="Google Shape;331;p23">
            <a:extLst>
              <a:ext uri="{FF2B5EF4-FFF2-40B4-BE49-F238E27FC236}">
                <a16:creationId xmlns:a16="http://schemas.microsoft.com/office/drawing/2014/main" id="{CA4183E3-4D3A-EE5C-FAF2-BB338C6541D9}"/>
              </a:ext>
            </a:extLst>
          </p:cNvPr>
          <p:cNvCxnSpPr>
            <a:cxnSpLocks/>
          </p:cNvCxnSpPr>
          <p:nvPr/>
        </p:nvCxnSpPr>
        <p:spPr>
          <a:xfrm rot="10800000" flipH="1">
            <a:off x="2729723" y="3798989"/>
            <a:ext cx="3967" cy="752741"/>
          </a:xfrm>
          <a:prstGeom prst="bentConnector3">
            <a:avLst>
              <a:gd name="adj1" fmla="val -2240988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331;p23">
            <a:extLst>
              <a:ext uri="{FF2B5EF4-FFF2-40B4-BE49-F238E27FC236}">
                <a16:creationId xmlns:a16="http://schemas.microsoft.com/office/drawing/2014/main" id="{520A6A58-EDAF-3D44-23AD-A3466B1AD28F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7796" y="1895019"/>
            <a:ext cx="1063319" cy="403338"/>
          </a:xfrm>
          <a:prstGeom prst="bentConnector4">
            <a:avLst>
              <a:gd name="adj1" fmla="val -3996"/>
              <a:gd name="adj2" fmla="val 83898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331;p23">
            <a:extLst>
              <a:ext uri="{FF2B5EF4-FFF2-40B4-BE49-F238E27FC236}">
                <a16:creationId xmlns:a16="http://schemas.microsoft.com/office/drawing/2014/main" id="{EB121D4E-B664-8F20-A86A-6FE908DFD8A0}"/>
              </a:ext>
            </a:extLst>
          </p:cNvPr>
          <p:cNvCxnSpPr>
            <a:cxnSpLocks/>
            <a:stCxn id="135" idx="1"/>
            <a:endCxn id="141" idx="1"/>
          </p:cNvCxnSpPr>
          <p:nvPr/>
        </p:nvCxnSpPr>
        <p:spPr>
          <a:xfrm rot="10800000">
            <a:off x="2725600" y="2293503"/>
            <a:ext cx="12700" cy="752743"/>
          </a:xfrm>
          <a:prstGeom prst="bentConnector3">
            <a:avLst>
              <a:gd name="adj1" fmla="val 800000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331;p23">
            <a:extLst>
              <a:ext uri="{FF2B5EF4-FFF2-40B4-BE49-F238E27FC236}">
                <a16:creationId xmlns:a16="http://schemas.microsoft.com/office/drawing/2014/main" id="{FCF3F727-B3C4-87B8-ADE3-093FF8349096}"/>
              </a:ext>
            </a:extLst>
          </p:cNvPr>
          <p:cNvCxnSpPr>
            <a:cxnSpLocks/>
            <a:endCxn id="135" idx="1"/>
          </p:cNvCxnSpPr>
          <p:nvPr/>
        </p:nvCxnSpPr>
        <p:spPr>
          <a:xfrm rot="5400000" flipH="1" flipV="1">
            <a:off x="2308765" y="3373804"/>
            <a:ext cx="744394" cy="89276"/>
          </a:xfrm>
          <a:prstGeom prst="bentConnector2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326;p23">
            <a:extLst>
              <a:ext uri="{FF2B5EF4-FFF2-40B4-BE49-F238E27FC236}">
                <a16:creationId xmlns:a16="http://schemas.microsoft.com/office/drawing/2014/main" id="{B12A9C5C-87C5-AE63-5062-ABD4ED76A023}"/>
              </a:ext>
            </a:extLst>
          </p:cNvPr>
          <p:cNvSpPr/>
          <p:nvPr/>
        </p:nvSpPr>
        <p:spPr>
          <a:xfrm>
            <a:off x="5025439" y="2024907"/>
            <a:ext cx="2046404" cy="546900"/>
          </a:xfrm>
          <a:prstGeom prst="roundRect">
            <a:avLst>
              <a:gd name="adj" fmla="val 50000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Составление спецификации по существующему проекту</a:t>
            </a:r>
            <a:endParaRPr sz="1100" dirty="0"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227" name="Google Shape;326;p23">
            <a:extLst>
              <a:ext uri="{FF2B5EF4-FFF2-40B4-BE49-F238E27FC236}">
                <a16:creationId xmlns:a16="http://schemas.microsoft.com/office/drawing/2014/main" id="{FA896184-6004-3ED8-B46C-113CED2CF6FC}"/>
              </a:ext>
            </a:extLst>
          </p:cNvPr>
          <p:cNvSpPr/>
          <p:nvPr/>
        </p:nvSpPr>
        <p:spPr>
          <a:xfrm>
            <a:off x="9672465" y="3289760"/>
            <a:ext cx="2046404" cy="546900"/>
          </a:xfrm>
          <a:prstGeom prst="roundRect">
            <a:avLst>
              <a:gd name="adj" fmla="val 50000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Заполнение опросных листов</a:t>
            </a:r>
            <a:endParaRPr sz="1100" dirty="0"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228" name="Google Shape;326;p23">
            <a:extLst>
              <a:ext uri="{FF2B5EF4-FFF2-40B4-BE49-F238E27FC236}">
                <a16:creationId xmlns:a16="http://schemas.microsoft.com/office/drawing/2014/main" id="{510E52ED-2474-35F6-E901-0BE5912A562E}"/>
              </a:ext>
            </a:extLst>
          </p:cNvPr>
          <p:cNvSpPr/>
          <p:nvPr/>
        </p:nvSpPr>
        <p:spPr>
          <a:xfrm>
            <a:off x="9679271" y="4031043"/>
            <a:ext cx="2046404" cy="546900"/>
          </a:xfrm>
          <a:prstGeom prst="roundRect">
            <a:avLst>
              <a:gd name="adj" fmla="val 50000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Расчёт стоимости оборудования с сборкой</a:t>
            </a:r>
          </a:p>
        </p:txBody>
      </p:sp>
      <p:sp>
        <p:nvSpPr>
          <p:cNvPr id="229" name="Google Shape;326;p23">
            <a:extLst>
              <a:ext uri="{FF2B5EF4-FFF2-40B4-BE49-F238E27FC236}">
                <a16:creationId xmlns:a16="http://schemas.microsoft.com/office/drawing/2014/main" id="{06E91D91-492D-1897-C864-7F4D27916000}"/>
              </a:ext>
            </a:extLst>
          </p:cNvPr>
          <p:cNvSpPr/>
          <p:nvPr/>
        </p:nvSpPr>
        <p:spPr>
          <a:xfrm>
            <a:off x="9680717" y="4825179"/>
            <a:ext cx="2046404" cy="546900"/>
          </a:xfrm>
          <a:prstGeom prst="roundRect">
            <a:avLst>
              <a:gd name="adj" fmla="val 50000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Подбор аналогов по спецификации</a:t>
            </a:r>
            <a:endParaRPr sz="1100" dirty="0"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237" name="Google Shape;323;p23">
            <a:extLst>
              <a:ext uri="{FF2B5EF4-FFF2-40B4-BE49-F238E27FC236}">
                <a16:creationId xmlns:a16="http://schemas.microsoft.com/office/drawing/2014/main" id="{D8921B5A-D418-AD5E-CB72-F16ECA76A87D}"/>
              </a:ext>
            </a:extLst>
          </p:cNvPr>
          <p:cNvSpPr/>
          <p:nvPr/>
        </p:nvSpPr>
        <p:spPr>
          <a:xfrm>
            <a:off x="7335583" y="3177640"/>
            <a:ext cx="2085828" cy="746529"/>
          </a:xfrm>
          <a:prstGeom prst="roundRect">
            <a:avLst>
              <a:gd name="adj" fmla="val 50000"/>
            </a:avLst>
          </a:prstGeom>
          <a:solidFill>
            <a:srgbClr val="005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Выезд на объект для замеров с дальнейшей прорисовкой трассы и выдачей спецификации</a:t>
            </a:r>
            <a:endParaRPr sz="1100" dirty="0">
              <a:solidFill>
                <a:schemeClr val="lt1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238" name="Google Shape;323;p23">
            <a:extLst>
              <a:ext uri="{FF2B5EF4-FFF2-40B4-BE49-F238E27FC236}">
                <a16:creationId xmlns:a16="http://schemas.microsoft.com/office/drawing/2014/main" id="{9E7D11C2-CADC-CA5E-7C01-4BD536851162}"/>
              </a:ext>
            </a:extLst>
          </p:cNvPr>
          <p:cNvSpPr/>
          <p:nvPr/>
        </p:nvSpPr>
        <p:spPr>
          <a:xfrm>
            <a:off x="7329238" y="4755259"/>
            <a:ext cx="2085828" cy="546900"/>
          </a:xfrm>
          <a:prstGeom prst="roundRect">
            <a:avLst>
              <a:gd name="adj" fmla="val 50000"/>
            </a:avLst>
          </a:prstGeom>
          <a:solidFill>
            <a:srgbClr val="005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Подбор аналогов по спецификации</a:t>
            </a:r>
            <a:endParaRPr sz="1100" dirty="0">
              <a:solidFill>
                <a:schemeClr val="lt1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cxnSp>
        <p:nvCxnSpPr>
          <p:cNvPr id="239" name="Google Shape;331;p23">
            <a:extLst>
              <a:ext uri="{FF2B5EF4-FFF2-40B4-BE49-F238E27FC236}">
                <a16:creationId xmlns:a16="http://schemas.microsoft.com/office/drawing/2014/main" id="{71916EE3-519C-05EF-F9B8-7FD5C3B25157}"/>
              </a:ext>
            </a:extLst>
          </p:cNvPr>
          <p:cNvCxnSpPr>
            <a:cxnSpLocks/>
          </p:cNvCxnSpPr>
          <p:nvPr/>
        </p:nvCxnSpPr>
        <p:spPr>
          <a:xfrm rot="10800000" flipH="1">
            <a:off x="7423602" y="1888360"/>
            <a:ext cx="1015600" cy="662695"/>
          </a:xfrm>
          <a:prstGeom prst="bentConnector4">
            <a:avLst>
              <a:gd name="adj1" fmla="val -22509"/>
              <a:gd name="adj2" fmla="val 90566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331;p23">
            <a:extLst>
              <a:ext uri="{FF2B5EF4-FFF2-40B4-BE49-F238E27FC236}">
                <a16:creationId xmlns:a16="http://schemas.microsoft.com/office/drawing/2014/main" id="{67A1B054-0CE7-A836-A48A-B9244AF69B75}"/>
              </a:ext>
            </a:extLst>
          </p:cNvPr>
          <p:cNvCxnSpPr>
            <a:cxnSpLocks/>
            <a:stCxn id="222" idx="1"/>
            <a:endCxn id="5" idx="2"/>
          </p:cNvCxnSpPr>
          <p:nvPr/>
        </p:nvCxnSpPr>
        <p:spPr>
          <a:xfrm rot="10800000" flipH="1">
            <a:off x="5025438" y="1895019"/>
            <a:ext cx="1015603" cy="403338"/>
          </a:xfrm>
          <a:prstGeom prst="bentConnector4">
            <a:avLst>
              <a:gd name="adj1" fmla="val -13599"/>
              <a:gd name="adj2" fmla="val 83898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331;p23">
            <a:extLst>
              <a:ext uri="{FF2B5EF4-FFF2-40B4-BE49-F238E27FC236}">
                <a16:creationId xmlns:a16="http://schemas.microsoft.com/office/drawing/2014/main" id="{B8DEFD9A-657E-819D-B7C5-4812804A0D09}"/>
              </a:ext>
            </a:extLst>
          </p:cNvPr>
          <p:cNvCxnSpPr>
            <a:cxnSpLocks/>
          </p:cNvCxnSpPr>
          <p:nvPr/>
        </p:nvCxnSpPr>
        <p:spPr>
          <a:xfrm rot="10800000">
            <a:off x="7194213" y="2535577"/>
            <a:ext cx="125186" cy="1015329"/>
          </a:xfrm>
          <a:prstGeom prst="bentConnector2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" name="Google Shape;331;p23">
            <a:extLst>
              <a:ext uri="{FF2B5EF4-FFF2-40B4-BE49-F238E27FC236}">
                <a16:creationId xmlns:a16="http://schemas.microsoft.com/office/drawing/2014/main" id="{9F76D612-46FB-D47E-0B82-193EEE3CE31E}"/>
              </a:ext>
            </a:extLst>
          </p:cNvPr>
          <p:cNvCxnSpPr>
            <a:cxnSpLocks/>
          </p:cNvCxnSpPr>
          <p:nvPr/>
        </p:nvCxnSpPr>
        <p:spPr>
          <a:xfrm rot="10800000">
            <a:off x="7193758" y="3550905"/>
            <a:ext cx="115331" cy="782816"/>
          </a:xfrm>
          <a:prstGeom prst="bentConnector2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4" name="Google Shape;331;p23">
            <a:extLst>
              <a:ext uri="{FF2B5EF4-FFF2-40B4-BE49-F238E27FC236}">
                <a16:creationId xmlns:a16="http://schemas.microsoft.com/office/drawing/2014/main" id="{BA99AEE2-C994-4DB0-9FED-97341BA3A9A7}"/>
              </a:ext>
            </a:extLst>
          </p:cNvPr>
          <p:cNvCxnSpPr>
            <a:cxnSpLocks/>
            <a:stCxn id="223" idx="1"/>
          </p:cNvCxnSpPr>
          <p:nvPr/>
        </p:nvCxnSpPr>
        <p:spPr>
          <a:xfrm rot="10800000">
            <a:off x="4886890" y="2247091"/>
            <a:ext cx="138549" cy="1442892"/>
          </a:xfrm>
          <a:prstGeom prst="bentConnector2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9" name="Google Shape;331;p23">
            <a:extLst>
              <a:ext uri="{FF2B5EF4-FFF2-40B4-BE49-F238E27FC236}">
                <a16:creationId xmlns:a16="http://schemas.microsoft.com/office/drawing/2014/main" id="{4FC49FEA-2BCD-51EA-D326-EB62017D9E93}"/>
              </a:ext>
            </a:extLst>
          </p:cNvPr>
          <p:cNvCxnSpPr>
            <a:cxnSpLocks/>
          </p:cNvCxnSpPr>
          <p:nvPr/>
        </p:nvCxnSpPr>
        <p:spPr>
          <a:xfrm rot="10800000">
            <a:off x="5113394" y="3689983"/>
            <a:ext cx="10311" cy="1338726"/>
          </a:xfrm>
          <a:prstGeom prst="bentConnector3">
            <a:avLst>
              <a:gd name="adj1" fmla="val 2317050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3" name="Google Shape;331;p23">
            <a:extLst>
              <a:ext uri="{FF2B5EF4-FFF2-40B4-BE49-F238E27FC236}">
                <a16:creationId xmlns:a16="http://schemas.microsoft.com/office/drawing/2014/main" id="{3DE1D51C-AB3B-B93E-18BC-219BE22559A8}"/>
              </a:ext>
            </a:extLst>
          </p:cNvPr>
          <p:cNvCxnSpPr>
            <a:cxnSpLocks/>
          </p:cNvCxnSpPr>
          <p:nvPr/>
        </p:nvCxnSpPr>
        <p:spPr>
          <a:xfrm rot="10800000" flipH="1">
            <a:off x="9649224" y="1895020"/>
            <a:ext cx="1015598" cy="665123"/>
          </a:xfrm>
          <a:prstGeom prst="bentConnector4">
            <a:avLst>
              <a:gd name="adj1" fmla="val -6926"/>
              <a:gd name="adj2" fmla="val 90236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" name="Google Shape;331;p23">
            <a:extLst>
              <a:ext uri="{FF2B5EF4-FFF2-40B4-BE49-F238E27FC236}">
                <a16:creationId xmlns:a16="http://schemas.microsoft.com/office/drawing/2014/main" id="{E8E88E1D-7595-43BB-717A-AF6E15AAC16E}"/>
              </a:ext>
            </a:extLst>
          </p:cNvPr>
          <p:cNvCxnSpPr>
            <a:cxnSpLocks/>
            <a:stCxn id="228" idx="1"/>
          </p:cNvCxnSpPr>
          <p:nvPr/>
        </p:nvCxnSpPr>
        <p:spPr>
          <a:xfrm rot="10800000">
            <a:off x="9570283" y="3567029"/>
            <a:ext cx="108988" cy="737465"/>
          </a:xfrm>
          <a:prstGeom prst="bentConnector2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3" name="Google Shape;331;p23">
            <a:extLst>
              <a:ext uri="{FF2B5EF4-FFF2-40B4-BE49-F238E27FC236}">
                <a16:creationId xmlns:a16="http://schemas.microsoft.com/office/drawing/2014/main" id="{336C255C-E276-D277-8562-6ECB7CF17041}"/>
              </a:ext>
            </a:extLst>
          </p:cNvPr>
          <p:cNvCxnSpPr>
            <a:cxnSpLocks/>
            <a:endCxn id="227" idx="1"/>
          </p:cNvCxnSpPr>
          <p:nvPr/>
        </p:nvCxnSpPr>
        <p:spPr>
          <a:xfrm rot="16200000" flipH="1">
            <a:off x="9123247" y="3013992"/>
            <a:ext cx="996256" cy="102180"/>
          </a:xfrm>
          <a:prstGeom prst="bentConnector2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" name="Google Shape;331;p23">
            <a:extLst>
              <a:ext uri="{FF2B5EF4-FFF2-40B4-BE49-F238E27FC236}">
                <a16:creationId xmlns:a16="http://schemas.microsoft.com/office/drawing/2014/main" id="{5558D7C8-9C07-E5ED-3827-E3E881B7D936}"/>
              </a:ext>
            </a:extLst>
          </p:cNvPr>
          <p:cNvCxnSpPr>
            <a:cxnSpLocks/>
            <a:stCxn id="229" idx="1"/>
          </p:cNvCxnSpPr>
          <p:nvPr/>
        </p:nvCxnSpPr>
        <p:spPr>
          <a:xfrm rot="10800000">
            <a:off x="9570283" y="4295681"/>
            <a:ext cx="110434" cy="802949"/>
          </a:xfrm>
          <a:prstGeom prst="bentConnector2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326;p23">
            <a:extLst>
              <a:ext uri="{FF2B5EF4-FFF2-40B4-BE49-F238E27FC236}">
                <a16:creationId xmlns:a16="http://schemas.microsoft.com/office/drawing/2014/main" id="{F2BC1839-2DBB-2BB9-66D7-5F70C3D9A6B6}"/>
              </a:ext>
            </a:extLst>
          </p:cNvPr>
          <p:cNvSpPr/>
          <p:nvPr/>
        </p:nvSpPr>
        <p:spPr>
          <a:xfrm>
            <a:off x="510163" y="3940278"/>
            <a:ext cx="2046404" cy="869947"/>
          </a:xfrm>
          <a:prstGeom prst="roundRect">
            <a:avLst>
              <a:gd name="adj" fmla="val 38838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Выезд на объект для его обследования и измерения уровня освещённости</a:t>
            </a:r>
            <a:endParaRPr sz="1100" dirty="0"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18" name="Google Shape;326;p23">
            <a:extLst>
              <a:ext uri="{FF2B5EF4-FFF2-40B4-BE49-F238E27FC236}">
                <a16:creationId xmlns:a16="http://schemas.microsoft.com/office/drawing/2014/main" id="{1B9E0B9A-1E40-7E24-C2A9-B11E41558D98}"/>
              </a:ext>
            </a:extLst>
          </p:cNvPr>
          <p:cNvSpPr/>
          <p:nvPr/>
        </p:nvSpPr>
        <p:spPr>
          <a:xfrm>
            <a:off x="510163" y="5491281"/>
            <a:ext cx="2046404" cy="5469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Шеф-монтаж</a:t>
            </a:r>
            <a:endParaRPr sz="1100" dirty="0"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19" name="Google Shape;323;p23">
            <a:extLst>
              <a:ext uri="{FF2B5EF4-FFF2-40B4-BE49-F238E27FC236}">
                <a16:creationId xmlns:a16="http://schemas.microsoft.com/office/drawing/2014/main" id="{59713B73-745B-BB2F-3C43-131B7F33421D}"/>
              </a:ext>
            </a:extLst>
          </p:cNvPr>
          <p:cNvSpPr/>
          <p:nvPr/>
        </p:nvSpPr>
        <p:spPr>
          <a:xfrm>
            <a:off x="7335583" y="5509881"/>
            <a:ext cx="2085828" cy="546900"/>
          </a:xfrm>
          <a:prstGeom prst="roundRect">
            <a:avLst>
              <a:gd name="adj" fmla="val 50000"/>
            </a:avLst>
          </a:prstGeom>
          <a:solidFill>
            <a:srgbClr val="005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Шеф-монтаж</a:t>
            </a:r>
            <a:endParaRPr sz="1100" dirty="0">
              <a:solidFill>
                <a:schemeClr val="lt1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21" name="Google Shape;323;p23">
            <a:extLst>
              <a:ext uri="{FF2B5EF4-FFF2-40B4-BE49-F238E27FC236}">
                <a16:creationId xmlns:a16="http://schemas.microsoft.com/office/drawing/2014/main" id="{855A7B63-F69D-93C4-E32C-DF1A4BB0BF4D}"/>
              </a:ext>
            </a:extLst>
          </p:cNvPr>
          <p:cNvSpPr/>
          <p:nvPr/>
        </p:nvSpPr>
        <p:spPr>
          <a:xfrm>
            <a:off x="7325272" y="4060271"/>
            <a:ext cx="2085828" cy="546900"/>
          </a:xfrm>
          <a:prstGeom prst="roundRect">
            <a:avLst>
              <a:gd name="adj" fmla="val 50000"/>
            </a:avLst>
          </a:prstGeom>
          <a:solidFill>
            <a:srgbClr val="005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Выезд к заказчику для согласования </a:t>
            </a:r>
            <a:endParaRPr sz="1100" dirty="0">
              <a:solidFill>
                <a:schemeClr val="lt1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cxnSp>
        <p:nvCxnSpPr>
          <p:cNvPr id="265" name="Google Shape;331;p23">
            <a:extLst>
              <a:ext uri="{FF2B5EF4-FFF2-40B4-BE49-F238E27FC236}">
                <a16:creationId xmlns:a16="http://schemas.microsoft.com/office/drawing/2014/main" id="{908C7BB3-4B19-1E00-5F18-26E579F12EA9}"/>
              </a:ext>
            </a:extLst>
          </p:cNvPr>
          <p:cNvCxnSpPr>
            <a:cxnSpLocks/>
          </p:cNvCxnSpPr>
          <p:nvPr/>
        </p:nvCxnSpPr>
        <p:spPr>
          <a:xfrm rot="10800000">
            <a:off x="7309088" y="4333721"/>
            <a:ext cx="3966" cy="694988"/>
          </a:xfrm>
          <a:prstGeom prst="bentConnector3">
            <a:avLst>
              <a:gd name="adj1" fmla="val 2981997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331;p23">
            <a:extLst>
              <a:ext uri="{FF2B5EF4-FFF2-40B4-BE49-F238E27FC236}">
                <a16:creationId xmlns:a16="http://schemas.microsoft.com/office/drawing/2014/main" id="{7BBA601B-BE36-A569-5DF2-E6EAE4C5499A}"/>
              </a:ext>
            </a:extLst>
          </p:cNvPr>
          <p:cNvCxnSpPr>
            <a:cxnSpLocks/>
          </p:cNvCxnSpPr>
          <p:nvPr/>
        </p:nvCxnSpPr>
        <p:spPr>
          <a:xfrm rot="10800000">
            <a:off x="7313055" y="5028709"/>
            <a:ext cx="6345" cy="754622"/>
          </a:xfrm>
          <a:prstGeom prst="bentConnector3">
            <a:avLst>
              <a:gd name="adj1" fmla="val 2021513"/>
            </a:avLst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323;p23">
            <a:extLst>
              <a:ext uri="{FF2B5EF4-FFF2-40B4-BE49-F238E27FC236}">
                <a16:creationId xmlns:a16="http://schemas.microsoft.com/office/drawing/2014/main" id="{CAAEDBF0-FC43-4358-C978-D472615F31DD}"/>
              </a:ext>
            </a:extLst>
          </p:cNvPr>
          <p:cNvSpPr/>
          <p:nvPr/>
        </p:nvSpPr>
        <p:spPr>
          <a:xfrm>
            <a:off x="2731949" y="5078945"/>
            <a:ext cx="2085828" cy="546900"/>
          </a:xfrm>
          <a:prstGeom prst="roundRect">
            <a:avLst>
              <a:gd name="adj" fmla="val 50000"/>
            </a:avLst>
          </a:prstGeom>
          <a:solidFill>
            <a:srgbClr val="005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Выезд на объект для обследования </a:t>
            </a:r>
            <a:endParaRPr sz="1100" dirty="0">
              <a:solidFill>
                <a:schemeClr val="lt1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cxnSp>
        <p:nvCxnSpPr>
          <p:cNvPr id="293" name="Google Shape;331;p23">
            <a:extLst>
              <a:ext uri="{FF2B5EF4-FFF2-40B4-BE49-F238E27FC236}">
                <a16:creationId xmlns:a16="http://schemas.microsoft.com/office/drawing/2014/main" id="{DC5C2DB5-0B42-3C4F-A72E-CA81A1983671}"/>
              </a:ext>
            </a:extLst>
          </p:cNvPr>
          <p:cNvCxnSpPr>
            <a:cxnSpLocks/>
            <a:stCxn id="288" idx="1"/>
          </p:cNvCxnSpPr>
          <p:nvPr/>
        </p:nvCxnSpPr>
        <p:spPr>
          <a:xfrm rot="10800000">
            <a:off x="2636325" y="4542023"/>
            <a:ext cx="95625" cy="810373"/>
          </a:xfrm>
          <a:prstGeom prst="bentConnector2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326;p23">
            <a:extLst>
              <a:ext uri="{FF2B5EF4-FFF2-40B4-BE49-F238E27FC236}">
                <a16:creationId xmlns:a16="http://schemas.microsoft.com/office/drawing/2014/main" id="{521593C5-4D73-C494-D880-D37A681F5128}"/>
              </a:ext>
            </a:extLst>
          </p:cNvPr>
          <p:cNvSpPr/>
          <p:nvPr/>
        </p:nvSpPr>
        <p:spPr>
          <a:xfrm>
            <a:off x="485888" y="2651415"/>
            <a:ext cx="2046404" cy="546900"/>
          </a:xfrm>
          <a:prstGeom prst="roundRect">
            <a:avLst>
              <a:gd name="adj" fmla="val 50000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Заполнение опросных листов для мачт освещения</a:t>
            </a:r>
            <a:endParaRPr sz="1100" dirty="0"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30" name="Google Shape;326;p23">
            <a:extLst>
              <a:ext uri="{FF2B5EF4-FFF2-40B4-BE49-F238E27FC236}">
                <a16:creationId xmlns:a16="http://schemas.microsoft.com/office/drawing/2014/main" id="{CE2ACD51-F383-2B80-3C10-C7259623B69B}"/>
              </a:ext>
            </a:extLst>
          </p:cNvPr>
          <p:cNvSpPr/>
          <p:nvPr/>
        </p:nvSpPr>
        <p:spPr>
          <a:xfrm>
            <a:off x="516512" y="4860461"/>
            <a:ext cx="2046404" cy="546900"/>
          </a:xfrm>
          <a:prstGeom prst="roundRect">
            <a:avLst>
              <a:gd name="adj" fmla="val 50000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Подбор аналогов на светотехничестое оборудование</a:t>
            </a:r>
            <a:endParaRPr sz="1100" dirty="0"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223" name="Google Shape;326;p23">
            <a:extLst>
              <a:ext uri="{FF2B5EF4-FFF2-40B4-BE49-F238E27FC236}">
                <a16:creationId xmlns:a16="http://schemas.microsoft.com/office/drawing/2014/main" id="{5B639920-6353-3C67-5D5D-2ACDDB5319D5}"/>
              </a:ext>
            </a:extLst>
          </p:cNvPr>
          <p:cNvSpPr/>
          <p:nvPr/>
        </p:nvSpPr>
        <p:spPr>
          <a:xfrm>
            <a:off x="5025438" y="2772794"/>
            <a:ext cx="2046404" cy="1834377"/>
          </a:xfrm>
          <a:prstGeom prst="roundRect">
            <a:avLst>
              <a:gd name="adj" fmla="val 50000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Разработка узлов креплений и прорисовкой трассы по техническому заданию с дальнейшей выдачей спецификации</a:t>
            </a:r>
            <a:endParaRPr sz="1100" dirty="0"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225" name="Google Shape;326;p23">
            <a:extLst>
              <a:ext uri="{FF2B5EF4-FFF2-40B4-BE49-F238E27FC236}">
                <a16:creationId xmlns:a16="http://schemas.microsoft.com/office/drawing/2014/main" id="{D1001100-A5AD-08F0-69EE-F16BD82B722B}"/>
              </a:ext>
            </a:extLst>
          </p:cNvPr>
          <p:cNvSpPr/>
          <p:nvPr/>
        </p:nvSpPr>
        <p:spPr>
          <a:xfrm>
            <a:off x="5035749" y="4755259"/>
            <a:ext cx="2046404" cy="546900"/>
          </a:xfrm>
          <a:prstGeom prst="roundRect">
            <a:avLst>
              <a:gd name="adj" fmla="val 50000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Подбор аналогов по спецификации</a:t>
            </a:r>
          </a:p>
        </p:txBody>
      </p:sp>
      <p:sp>
        <p:nvSpPr>
          <p:cNvPr id="235" name="Google Shape;323;p23">
            <a:extLst>
              <a:ext uri="{FF2B5EF4-FFF2-40B4-BE49-F238E27FC236}">
                <a16:creationId xmlns:a16="http://schemas.microsoft.com/office/drawing/2014/main" id="{6E866A6E-8493-7FB1-16C8-2AA484FE39A4}"/>
              </a:ext>
            </a:extLst>
          </p:cNvPr>
          <p:cNvSpPr/>
          <p:nvPr/>
        </p:nvSpPr>
        <p:spPr>
          <a:xfrm>
            <a:off x="7329240" y="2024907"/>
            <a:ext cx="2085828" cy="1070469"/>
          </a:xfrm>
          <a:prstGeom prst="roundRect">
            <a:avLst>
              <a:gd name="adj" fmla="val 29570"/>
            </a:avLst>
          </a:prstGeom>
          <a:solidFill>
            <a:srgbClr val="005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По проекту или техническому заданию прорисовка трассы шинопровода с дальнейшей выдачей спецификации</a:t>
            </a:r>
            <a:endParaRPr sz="1100" dirty="0">
              <a:solidFill>
                <a:schemeClr val="lt1"/>
              </a:solidFill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226" name="Google Shape;326;p23">
            <a:extLst>
              <a:ext uri="{FF2B5EF4-FFF2-40B4-BE49-F238E27FC236}">
                <a16:creationId xmlns:a16="http://schemas.microsoft.com/office/drawing/2014/main" id="{B73B157F-C00E-59AC-0D6E-B8F857BDC2E0}"/>
              </a:ext>
            </a:extLst>
          </p:cNvPr>
          <p:cNvSpPr/>
          <p:nvPr/>
        </p:nvSpPr>
        <p:spPr>
          <a:xfrm>
            <a:off x="9633040" y="2024907"/>
            <a:ext cx="2046404" cy="1070470"/>
          </a:xfrm>
          <a:prstGeom prst="roundRect">
            <a:avLst>
              <a:gd name="adj" fmla="val 50000"/>
            </a:avLst>
          </a:prstGeom>
          <a:solidFill>
            <a:srgbClr val="CAE6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По проекту или техническому заданию составление компоновок и спецификации </a:t>
            </a:r>
            <a:endParaRPr sz="1100" dirty="0">
              <a:latin typeface="Arial" panose="020B0604020202020204" pitchFamily="34" charset="0"/>
              <a:ea typeface="Catamaran"/>
              <a:cs typeface="Arial" panose="020B0604020202020204" pitchFamily="34" charset="0"/>
              <a:sym typeface="Catamaran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439502" y="4440821"/>
            <a:ext cx="0" cy="770453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8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60082" y="584762"/>
            <a:ext cx="4798513" cy="4636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каких случаях обращаться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1188117" y="2479921"/>
            <a:ext cx="328616" cy="70788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4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5634" y="1687305"/>
            <a:ext cx="72506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4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в сети:</a:t>
            </a:r>
          </a:p>
          <a:p>
            <a:r>
              <a:rPr lang="ru-RU" sz="14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скачки и перепады напряжения (провалы и перенапряжения);</a:t>
            </a:r>
          </a:p>
          <a:p>
            <a:r>
              <a:rPr lang="ru-RU" sz="14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низкий или завышенный уровень напряжения;</a:t>
            </a:r>
          </a:p>
          <a:p>
            <a:r>
              <a:rPr lang="ru-RU" sz="14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мигание света;</a:t>
            </a:r>
          </a:p>
          <a:p>
            <a:r>
              <a:rPr lang="ru-RU" sz="14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перебои в работе электрооборудования;</a:t>
            </a:r>
          </a:p>
          <a:p>
            <a:r>
              <a:rPr lang="ru-RU" sz="14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перекос напряжения (для 3х фазных потребителей).</a:t>
            </a:r>
            <a:endParaRPr lang="en-US" sz="14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ru-RU" sz="14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Завышенное потребление электроэнергии;</a:t>
            </a:r>
            <a:endParaRPr lang="en-US" sz="14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2"/>
            </a:pPr>
            <a:endParaRPr lang="ru-RU" sz="14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ru-RU" sz="14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Нагрев силового, щитового электрооборудования и  кабельных линий;</a:t>
            </a:r>
            <a:endParaRPr lang="en-US" sz="14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endParaRPr lang="ru-RU" sz="14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ru-RU" sz="14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Нестабильная работа или выход из строя оборудования и ламп освещения;</a:t>
            </a:r>
            <a:endParaRPr lang="en-US" sz="14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endParaRPr lang="ru-RU" sz="14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ru-RU" sz="14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подготовительных работ при разработке проектов, способных улучшить текущие показатели электросети;</a:t>
            </a:r>
            <a:endParaRPr lang="en-US" sz="14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4214AEA-5043-5985-2818-28998A4E8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3859" r="7938"/>
          <a:stretch/>
        </p:blipFill>
        <p:spPr bwMode="auto">
          <a:xfrm>
            <a:off x="949693" y="1665689"/>
            <a:ext cx="2950747" cy="1763311"/>
          </a:xfrm>
          <a:prstGeom prst="roundRect">
            <a:avLst>
              <a:gd name="adj" fmla="val 16667"/>
            </a:avLst>
          </a:prstGeom>
          <a:ln>
            <a:solidFill>
              <a:srgbClr val="0052A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B462D82-CBA6-53F3-39A4-A0A7A20D7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3" y="3888606"/>
            <a:ext cx="2998937" cy="1999291"/>
          </a:xfrm>
          <a:prstGeom prst="roundRect">
            <a:avLst>
              <a:gd name="adj" fmla="val 16667"/>
            </a:avLst>
          </a:prstGeom>
          <a:ln>
            <a:solidFill>
              <a:srgbClr val="0052A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67440" y="32671"/>
            <a:ext cx="2682265" cy="595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3000" b="1" dirty="0" err="1" smtClean="0"/>
              <a:t>Энергоаудит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922197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t="4058" b="4058"/>
          <a:stretch/>
        </p:blipFill>
        <p:spPr>
          <a:xfrm>
            <a:off x="716151" y="1887973"/>
            <a:ext cx="4331507" cy="3249757"/>
          </a:xfrm>
          <a:prstGeom prst="roundRect">
            <a:avLst/>
          </a:prstGeom>
          <a:ln>
            <a:solidFill>
              <a:srgbClr val="0052A2"/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60083" y="321386"/>
            <a:ext cx="10411404" cy="651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Text"/>
          <p:cNvSpPr txBox="1"/>
          <p:nvPr/>
        </p:nvSpPr>
        <p:spPr>
          <a:xfrm>
            <a:off x="5672858" y="1450082"/>
            <a:ext cx="5909542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6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Замеры параметров качества электроэнергии на объектах электроснабжения Заказчика:</a:t>
            </a:r>
          </a:p>
          <a:p>
            <a:endParaRPr lang="ru-RU" sz="16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совместно с Заказчиком места установки прибора (РУ, РП, ВРУ и т.д.);</a:t>
            </a:r>
          </a:p>
          <a:p>
            <a:pPr marL="228600" indent="-228600">
              <a:buAutoNum type="arabicPeriod"/>
            </a:pPr>
            <a:endParaRPr lang="ru-RU" sz="16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 на объект Заказчика;</a:t>
            </a:r>
          </a:p>
          <a:p>
            <a:pPr marL="228600" indent="-228600">
              <a:buAutoNum type="arabicPeriod"/>
            </a:pPr>
            <a:endParaRPr lang="ru-RU" sz="16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прибора на объекте Заказчика (в зависимости от задач на время от 1 часа до 7 суток);</a:t>
            </a:r>
          </a:p>
          <a:p>
            <a:pPr marL="228600" indent="-228600">
              <a:buAutoNum type="arabicPeriod"/>
            </a:pPr>
            <a:endParaRPr lang="ru-RU" sz="16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ответ хранения (по необходимости, в зависимости от времени установки).</a:t>
            </a:r>
          </a:p>
          <a:p>
            <a:pPr marL="228600" indent="-228600">
              <a:buAutoNum type="arabicPeriod"/>
            </a:pPr>
            <a:endParaRPr lang="ru-RU" sz="1600" b="1" dirty="0">
              <a:solidFill>
                <a:srgbClr val="273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b="1" dirty="0">
                <a:solidFill>
                  <a:srgbClr val="2737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предоставить Заказчику визуальный контроль параметров в режиме реального времени.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5A59C80-5138-5EF9-0DD8-D37FDEF54F12}"/>
              </a:ext>
            </a:extLst>
          </p:cNvPr>
          <p:cNvSpPr txBox="1">
            <a:spLocks/>
          </p:cNvSpPr>
          <p:nvPr/>
        </p:nvSpPr>
        <p:spPr>
          <a:xfrm>
            <a:off x="805841" y="4783787"/>
            <a:ext cx="328616" cy="70788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ru-RU" sz="4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9A9DD-9EB4-60EC-4313-233A05F240FE}"/>
              </a:ext>
            </a:extLst>
          </p:cNvPr>
          <p:cNvSpPr txBox="1">
            <a:spLocks/>
          </p:cNvSpPr>
          <p:nvPr/>
        </p:nvSpPr>
        <p:spPr>
          <a:xfrm>
            <a:off x="541047" y="321386"/>
            <a:ext cx="10411404" cy="651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b="1" dirty="0"/>
              <a:t>Процесс аудита качества электроэнергии</a:t>
            </a:r>
          </a:p>
        </p:txBody>
      </p:sp>
    </p:spTree>
    <p:extLst>
      <p:ext uri="{BB962C8B-B14F-4D97-AF65-F5344CB8AC3E}">
        <p14:creationId xmlns:p14="http://schemas.microsoft.com/office/powerpoint/2010/main" val="2983216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оледо">
      <a:dk1>
        <a:srgbClr val="2D2E2D"/>
      </a:dk1>
      <a:lt1>
        <a:srgbClr val="FFFFFF"/>
      </a:lt1>
      <a:dk2>
        <a:srgbClr val="000000"/>
      </a:dk2>
      <a:lt2>
        <a:srgbClr val="E9EAE9"/>
      </a:lt2>
      <a:accent1>
        <a:srgbClr val="9C9C9C"/>
      </a:accent1>
      <a:accent2>
        <a:srgbClr val="E3000E"/>
      </a:accent2>
      <a:accent3>
        <a:srgbClr val="D8D8D8"/>
      </a:accent3>
      <a:accent4>
        <a:srgbClr val="E3000E"/>
      </a:accent4>
      <a:accent5>
        <a:srgbClr val="606260"/>
      </a:accent5>
      <a:accent6>
        <a:srgbClr val="9C9C9C"/>
      </a:accent6>
      <a:hlink>
        <a:srgbClr val="E3000E"/>
      </a:hlink>
      <a:folHlink>
        <a:srgbClr val="9C9C9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оледо">
      <a:dk1>
        <a:srgbClr val="2D2E2D"/>
      </a:dk1>
      <a:lt1>
        <a:srgbClr val="FFFFFF"/>
      </a:lt1>
      <a:dk2>
        <a:srgbClr val="000000"/>
      </a:dk2>
      <a:lt2>
        <a:srgbClr val="E9EAE9"/>
      </a:lt2>
      <a:accent1>
        <a:srgbClr val="9C9C9C"/>
      </a:accent1>
      <a:accent2>
        <a:srgbClr val="E3000E"/>
      </a:accent2>
      <a:accent3>
        <a:srgbClr val="D8D8D8"/>
      </a:accent3>
      <a:accent4>
        <a:srgbClr val="E3000E"/>
      </a:accent4>
      <a:accent5>
        <a:srgbClr val="606260"/>
      </a:accent5>
      <a:accent6>
        <a:srgbClr val="9C9C9C"/>
      </a:accent6>
      <a:hlink>
        <a:srgbClr val="E3000E"/>
      </a:hlink>
      <a:folHlink>
        <a:srgbClr val="9C9C9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11916</TotalTime>
  <Words>912</Words>
  <Application>Microsoft Office PowerPoint</Application>
  <PresentationFormat>Широкоэкранный</PresentationFormat>
  <Paragraphs>216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Arial </vt:lpstr>
      <vt:lpstr>Calibri</vt:lpstr>
      <vt:lpstr>Catamaran</vt:lpstr>
      <vt:lpstr>Source Serif Pro</vt:lpstr>
      <vt:lpstr>system-ui</vt:lpstr>
      <vt:lpstr>Tahoma</vt:lpstr>
      <vt:lpstr>Verdana</vt:lpstr>
      <vt:lpstr>Wingdings</vt:lpstr>
      <vt:lpstr>Тема Office</vt:lpstr>
      <vt:lpstr>1_Тема Office</vt:lpstr>
      <vt:lpstr>Специальное оформление</vt:lpstr>
      <vt:lpstr>1_Специальное оформление</vt:lpstr>
      <vt:lpstr>2_Специальное оформление</vt:lpstr>
      <vt:lpstr>Инженерный центр</vt:lpstr>
      <vt:lpstr>Функции Инженерного центра</vt:lpstr>
      <vt:lpstr>Консультация</vt:lpstr>
      <vt:lpstr>Проектирование</vt:lpstr>
      <vt:lpstr>Поставка</vt:lpstr>
      <vt:lpstr>Монтаж</vt:lpstr>
      <vt:lpstr>Виды расчётов</vt:lpstr>
      <vt:lpstr>Презентация PowerPoint</vt:lpstr>
      <vt:lpstr>Презентация PowerPoint</vt:lpstr>
      <vt:lpstr>Презентация PowerPoint</vt:lpstr>
      <vt:lpstr>Презентация PowerPoint</vt:lpstr>
      <vt:lpstr>Шинопровод</vt:lpstr>
      <vt:lpstr> Преимущества использования шинопровода по сравнению с кабельными системами </vt:lpstr>
      <vt:lpstr>Три уровня средств автоматизации</vt:lpstr>
      <vt:lpstr>Презентация PowerPoint</vt:lpstr>
      <vt:lpstr>АСУиД со структурой, обладающей беспроводной передачей данных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Сапунова Полина Эдуардовна</dc:creator>
  <cp:lastModifiedBy>Салахутдинов Альберт Ф.</cp:lastModifiedBy>
  <cp:revision>534</cp:revision>
  <dcterms:created xsi:type="dcterms:W3CDTF">2019-12-24T07:06:04Z</dcterms:created>
  <dcterms:modified xsi:type="dcterms:W3CDTF">2026-05-18T06:44:08Z</dcterms:modified>
</cp:coreProperties>
</file>